
<file path=[Content_Types].xml><?xml version="1.0" encoding="utf-8"?>
<Types xmlns="http://schemas.openxmlformats.org/package/2006/content-types">
  <Default Extension="png" ContentType="image/png"/>
  <Default Extension="jpeg" ContentType="image/jpeg"/>
  <Default Extension="emf" ContentType="image/x-emf"/>
  <Default Extension="xls" ContentType="application/vnd.ms-excel"/>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5"/>
  </p:notesMasterIdLst>
  <p:sldIdLst>
    <p:sldId id="270" r:id="rId2"/>
    <p:sldId id="257" r:id="rId3"/>
    <p:sldId id="267" r:id="rId4"/>
    <p:sldId id="258" r:id="rId5"/>
    <p:sldId id="263" r:id="rId6"/>
    <p:sldId id="261" r:id="rId7"/>
    <p:sldId id="273" r:id="rId8"/>
    <p:sldId id="269" r:id="rId9"/>
    <p:sldId id="271" r:id="rId10"/>
    <p:sldId id="266" r:id="rId11"/>
    <p:sldId id="265" r:id="rId12"/>
    <p:sldId id="264" r:id="rId13"/>
    <p:sldId id="268" r:id="rId14"/>
  </p:sldIdLst>
  <p:sldSz cx="13004800" cy="9753600"/>
  <p:notesSz cx="6858000" cy="9144000"/>
  <p:defaultTextStyle>
    <a:lvl1pPr algn="ctr" defTabSz="584200">
      <a:defRPr sz="3600">
        <a:solidFill>
          <a:srgbClr val="5E5E5E"/>
        </a:solidFill>
        <a:latin typeface="Hoefler Text"/>
        <a:ea typeface="Hoefler Text"/>
        <a:cs typeface="Hoefler Text"/>
        <a:sym typeface="Hoefler Text"/>
      </a:defRPr>
    </a:lvl1pPr>
    <a:lvl2pPr indent="228600" algn="ctr" defTabSz="584200">
      <a:defRPr sz="3600">
        <a:solidFill>
          <a:srgbClr val="5E5E5E"/>
        </a:solidFill>
        <a:latin typeface="Hoefler Text"/>
        <a:ea typeface="Hoefler Text"/>
        <a:cs typeface="Hoefler Text"/>
        <a:sym typeface="Hoefler Text"/>
      </a:defRPr>
    </a:lvl2pPr>
    <a:lvl3pPr indent="457200" algn="ctr" defTabSz="584200">
      <a:defRPr sz="3600">
        <a:solidFill>
          <a:srgbClr val="5E5E5E"/>
        </a:solidFill>
        <a:latin typeface="Hoefler Text"/>
        <a:ea typeface="Hoefler Text"/>
        <a:cs typeface="Hoefler Text"/>
        <a:sym typeface="Hoefler Text"/>
      </a:defRPr>
    </a:lvl3pPr>
    <a:lvl4pPr indent="685800" algn="ctr" defTabSz="584200">
      <a:defRPr sz="3600">
        <a:solidFill>
          <a:srgbClr val="5E5E5E"/>
        </a:solidFill>
        <a:latin typeface="Hoefler Text"/>
        <a:ea typeface="Hoefler Text"/>
        <a:cs typeface="Hoefler Text"/>
        <a:sym typeface="Hoefler Text"/>
      </a:defRPr>
    </a:lvl4pPr>
    <a:lvl5pPr indent="914400" algn="ctr" defTabSz="584200">
      <a:defRPr sz="3600">
        <a:solidFill>
          <a:srgbClr val="5E5E5E"/>
        </a:solidFill>
        <a:latin typeface="Hoefler Text"/>
        <a:ea typeface="Hoefler Text"/>
        <a:cs typeface="Hoefler Text"/>
        <a:sym typeface="Hoefler Text"/>
      </a:defRPr>
    </a:lvl5pPr>
    <a:lvl6pPr indent="1143000" algn="ctr" defTabSz="584200">
      <a:defRPr sz="3600">
        <a:solidFill>
          <a:srgbClr val="5E5E5E"/>
        </a:solidFill>
        <a:latin typeface="Hoefler Text"/>
        <a:ea typeface="Hoefler Text"/>
        <a:cs typeface="Hoefler Text"/>
        <a:sym typeface="Hoefler Text"/>
      </a:defRPr>
    </a:lvl6pPr>
    <a:lvl7pPr indent="1371600" algn="ctr" defTabSz="584200">
      <a:defRPr sz="3600">
        <a:solidFill>
          <a:srgbClr val="5E5E5E"/>
        </a:solidFill>
        <a:latin typeface="Hoefler Text"/>
        <a:ea typeface="Hoefler Text"/>
        <a:cs typeface="Hoefler Text"/>
        <a:sym typeface="Hoefler Text"/>
      </a:defRPr>
    </a:lvl7pPr>
    <a:lvl8pPr indent="1600200" algn="ctr" defTabSz="584200">
      <a:defRPr sz="3600">
        <a:solidFill>
          <a:srgbClr val="5E5E5E"/>
        </a:solidFill>
        <a:latin typeface="Hoefler Text"/>
        <a:ea typeface="Hoefler Text"/>
        <a:cs typeface="Hoefler Text"/>
        <a:sym typeface="Hoefler Text"/>
      </a:defRPr>
    </a:lvl8pPr>
    <a:lvl9pPr indent="1828800" algn="ctr" defTabSz="584200">
      <a:defRPr sz="3600">
        <a:solidFill>
          <a:srgbClr val="5E5E5E"/>
        </a:solidFill>
        <a:latin typeface="Hoefler Text"/>
        <a:ea typeface="Hoefler Text"/>
        <a:cs typeface="Hoefler Text"/>
        <a:sym typeface="Hoefler Text"/>
      </a:defRPr>
    </a:lvl9pPr>
  </p:defaultTextStyle>
  <p:extLst>
    <p:ext uri="{EFAFB233-063F-42B5-8137-9DF3F51BA10A}">
      <p15:sldGuideLst xmlns:p15="http://schemas.microsoft.com/office/powerpoint/2012/main" xmlns="">
        <p15:guide id="1" orient="horz" pos="3072">
          <p15:clr>
            <a:srgbClr val="A4A3A4"/>
          </p15:clr>
        </p15:guide>
        <p15:guide id="2" pos="409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Hoefler Text"/>
          <a:ea typeface="Hoefler Text"/>
          <a:cs typeface="Hoefler Text"/>
        </a:font>
        <a:srgbClr val="5E5E5E"/>
      </a:tcTxStyle>
      <a:tcStyle>
        <a:tcBdr>
          <a:left>
            <a:ln w="12700" cap="flat">
              <a:solidFill>
                <a:srgbClr val="7E8286"/>
              </a:solidFill>
              <a:prstDash val="solid"/>
              <a:miter lim="400000"/>
            </a:ln>
          </a:left>
          <a:right>
            <a:ln w="12700" cap="flat">
              <a:solidFill>
                <a:srgbClr val="7E8286"/>
              </a:solidFill>
              <a:prstDash val="solid"/>
              <a:miter lim="400000"/>
            </a:ln>
          </a:right>
          <a:top>
            <a:ln w="12700" cap="flat">
              <a:solidFill>
                <a:srgbClr val="7E8286"/>
              </a:solidFill>
              <a:prstDash val="solid"/>
              <a:miter lim="400000"/>
            </a:ln>
          </a:top>
          <a:bottom>
            <a:ln w="12700" cap="flat">
              <a:solidFill>
                <a:srgbClr val="7E8286"/>
              </a:solidFill>
              <a:prstDash val="solid"/>
              <a:miter lim="400000"/>
            </a:ln>
          </a:bottom>
          <a:insideH>
            <a:ln w="12700" cap="flat">
              <a:solidFill>
                <a:srgbClr val="7E8286"/>
              </a:solidFill>
              <a:prstDash val="solid"/>
              <a:miter lim="400000"/>
            </a:ln>
          </a:insideH>
          <a:insideV>
            <a:ln w="12700" cap="flat">
              <a:solidFill>
                <a:srgbClr val="7E8286"/>
              </a:solidFill>
              <a:prstDash val="solid"/>
              <a:miter lim="400000"/>
            </a:ln>
          </a:insideV>
        </a:tcBdr>
        <a:fill>
          <a:noFill/>
        </a:fill>
      </a:tcStyle>
    </a:wholeTbl>
    <a:band2H>
      <a:tcTxStyle/>
      <a:tcStyle>
        <a:tcBdr/>
        <a:fill>
          <a:solidFill>
            <a:srgbClr val="C4C1BA">
              <a:alpha val="25000"/>
            </a:srgbClr>
          </a:solidFill>
        </a:fill>
      </a:tcStyle>
    </a:band2H>
    <a:firstCol>
      <a:tcTxStyle b="off" i="off">
        <a:font>
          <a:latin typeface="Hoefler Text"/>
          <a:ea typeface="Hoefler Text"/>
          <a:cs typeface="Hoefler Text"/>
        </a:font>
        <a:srgbClr val="5E5E5E"/>
      </a:tcTxStyle>
      <a:tcStyle>
        <a:tcBdr>
          <a:left>
            <a:ln w="12700" cap="flat">
              <a:solidFill>
                <a:srgbClr val="7E8286"/>
              </a:solidFill>
              <a:prstDash val="solid"/>
              <a:miter lim="400000"/>
            </a:ln>
          </a:left>
          <a:right>
            <a:ln w="12700" cap="flat">
              <a:solidFill>
                <a:srgbClr val="7E8286"/>
              </a:solidFill>
              <a:prstDash val="solid"/>
              <a:miter lim="400000"/>
            </a:ln>
          </a:right>
          <a:top>
            <a:ln w="12700" cap="flat">
              <a:solidFill>
                <a:srgbClr val="7E8286"/>
              </a:solidFill>
              <a:prstDash val="solid"/>
              <a:miter lim="400000"/>
            </a:ln>
          </a:top>
          <a:bottom>
            <a:ln w="12700" cap="flat">
              <a:solidFill>
                <a:srgbClr val="7E8286"/>
              </a:solidFill>
              <a:prstDash val="solid"/>
              <a:miter lim="400000"/>
            </a:ln>
          </a:bottom>
          <a:insideH>
            <a:ln w="12700" cap="flat">
              <a:solidFill>
                <a:srgbClr val="7E8286"/>
              </a:solidFill>
              <a:prstDash val="solid"/>
              <a:miter lim="400000"/>
            </a:ln>
          </a:insideH>
          <a:insideV>
            <a:ln w="12700" cap="flat">
              <a:solidFill>
                <a:srgbClr val="7E8286"/>
              </a:solidFill>
              <a:prstDash val="solid"/>
              <a:miter lim="400000"/>
            </a:ln>
          </a:insideV>
        </a:tcBdr>
      </a:tcStyle>
    </a:firstCol>
    <a:lastRow>
      <a:tcTxStyle b="off" i="off">
        <a:font>
          <a:latin typeface="Hoefler Text"/>
          <a:ea typeface="Hoefler Text"/>
          <a:cs typeface="Hoefler Text"/>
        </a:font>
        <a:srgbClr val="5E5E5E"/>
      </a:tcTxStyle>
      <a:tcStyle>
        <a:tcBdr>
          <a:left>
            <a:ln w="12700" cap="flat">
              <a:solidFill>
                <a:srgbClr val="7E8286"/>
              </a:solidFill>
              <a:prstDash val="solid"/>
              <a:miter lim="400000"/>
            </a:ln>
          </a:left>
          <a:right>
            <a:ln w="12700" cap="flat">
              <a:solidFill>
                <a:srgbClr val="7E8286"/>
              </a:solidFill>
              <a:prstDash val="solid"/>
              <a:miter lim="400000"/>
            </a:ln>
          </a:right>
          <a:top>
            <a:ln w="38100" cap="flat">
              <a:solidFill>
                <a:srgbClr val="7E8286"/>
              </a:solidFill>
              <a:prstDash val="solid"/>
              <a:miter lim="400000"/>
            </a:ln>
          </a:top>
          <a:bottom>
            <a:ln w="12700" cap="flat">
              <a:solidFill>
                <a:srgbClr val="7E8286"/>
              </a:solidFill>
              <a:prstDash val="solid"/>
              <a:miter lim="400000"/>
            </a:ln>
          </a:bottom>
          <a:insideH>
            <a:ln w="12700" cap="flat">
              <a:solidFill>
                <a:srgbClr val="7E8286"/>
              </a:solidFill>
              <a:prstDash val="solid"/>
              <a:miter lim="400000"/>
            </a:ln>
          </a:insideH>
          <a:insideV>
            <a:ln w="12700" cap="flat">
              <a:solidFill>
                <a:srgbClr val="7E8286"/>
              </a:solidFill>
              <a:prstDash val="solid"/>
              <a:miter lim="400000"/>
            </a:ln>
          </a:insideV>
        </a:tcBdr>
        <a:fill>
          <a:noFill/>
        </a:fill>
      </a:tcStyle>
    </a:lastRow>
    <a:firstRow>
      <a:tcTxStyle b="off" i="off">
        <a:font>
          <a:latin typeface="Hoefler Text"/>
          <a:ea typeface="Hoefler Text"/>
          <a:cs typeface="Hoefler Text"/>
        </a:font>
        <a:srgbClr val="5E5E5E"/>
      </a:tcTxStyle>
      <a:tcStyle>
        <a:tcBdr>
          <a:left>
            <a:ln w="12700" cap="flat">
              <a:solidFill>
                <a:srgbClr val="7E8286"/>
              </a:solidFill>
              <a:prstDash val="solid"/>
              <a:miter lim="400000"/>
            </a:ln>
          </a:left>
          <a:right>
            <a:ln w="12700" cap="flat">
              <a:solidFill>
                <a:srgbClr val="7E8286"/>
              </a:solidFill>
              <a:prstDash val="solid"/>
              <a:miter lim="400000"/>
            </a:ln>
          </a:right>
          <a:top>
            <a:ln w="12700" cap="flat">
              <a:solidFill>
                <a:srgbClr val="7E8286"/>
              </a:solidFill>
              <a:prstDash val="solid"/>
              <a:miter lim="400000"/>
            </a:ln>
          </a:top>
          <a:bottom>
            <a:ln w="12700" cap="flat">
              <a:solidFill>
                <a:srgbClr val="7E8286"/>
              </a:solidFill>
              <a:prstDash val="solid"/>
              <a:miter lim="400000"/>
            </a:ln>
          </a:bottom>
          <a:insideH>
            <a:ln w="12700" cap="flat">
              <a:solidFill>
                <a:srgbClr val="7E8286"/>
              </a:solidFill>
              <a:prstDash val="solid"/>
              <a:miter lim="400000"/>
            </a:ln>
          </a:insideH>
          <a:insideV>
            <a:ln w="12700" cap="flat">
              <a:solidFill>
                <a:srgbClr val="7E8286"/>
              </a:solidFill>
              <a:prstDash val="solid"/>
              <a:miter lim="400000"/>
            </a:ln>
          </a:insideV>
        </a:tcBdr>
      </a:tcStyle>
    </a:firstRow>
  </a:tblStyle>
  <a:tblStyle styleId="{C7B018BB-80A7-4F77-B60F-C8B233D01FF8}" styleName="">
    <a:tblBg/>
    <a:wholeTbl>
      <a:tcTxStyle b="off" i="off">
        <a:font>
          <a:latin typeface="Hoefler Text"/>
          <a:ea typeface="Hoefler Text"/>
          <a:cs typeface="Hoefler Text"/>
        </a:font>
        <a:srgbClr val="3C5F5E"/>
      </a:tcTxStyle>
      <a:tcStyle>
        <a:tcBdr>
          <a:left>
            <a:ln w="12700" cap="flat">
              <a:noFill/>
              <a:miter lim="400000"/>
            </a:ln>
          </a:left>
          <a:right>
            <a:ln w="12700" cap="flat">
              <a:noFill/>
              <a:miter lim="400000"/>
            </a:ln>
          </a:right>
          <a:top>
            <a:ln w="12700" cap="flat">
              <a:solidFill>
                <a:srgbClr val="3C5F5E"/>
              </a:solidFill>
              <a:prstDash val="solid"/>
              <a:miter lim="400000"/>
            </a:ln>
          </a:top>
          <a:bottom>
            <a:ln w="12700" cap="flat">
              <a:solidFill>
                <a:srgbClr val="3C5F5E"/>
              </a:solidFill>
              <a:prstDash val="solid"/>
              <a:miter lim="400000"/>
            </a:ln>
          </a:bottom>
          <a:insideH>
            <a:ln w="12700" cap="flat">
              <a:solidFill>
                <a:srgbClr val="3C5F5E"/>
              </a:solidFill>
              <a:prstDash val="solid"/>
              <a:miter lim="400000"/>
            </a:ln>
          </a:insideH>
          <a:insideV>
            <a:ln w="12700" cap="flat">
              <a:noFill/>
              <a:miter lim="400000"/>
            </a:ln>
          </a:insideV>
        </a:tcBdr>
        <a:fill>
          <a:noFill/>
        </a:fill>
      </a:tcStyle>
    </a:wholeTbl>
    <a:band2H>
      <a:tcTxStyle/>
      <a:tcStyle>
        <a:tcBdr/>
        <a:fill>
          <a:solidFill>
            <a:srgbClr val="C4C1BA">
              <a:alpha val="25000"/>
            </a:srgbClr>
          </a:solidFill>
        </a:fill>
      </a:tcStyle>
    </a:band2H>
    <a:firstCol>
      <a:tcTxStyle b="off" i="off">
        <a:font>
          <a:latin typeface="Hoefler Text"/>
          <a:ea typeface="Hoefler Text"/>
          <a:cs typeface="Hoefler Text"/>
        </a:font>
        <a:srgbClr val="3C5F5E"/>
      </a:tcTxStyle>
      <a:tcStyle>
        <a:tcBdr>
          <a:left>
            <a:ln w="12700" cap="flat">
              <a:noFill/>
              <a:miter lim="400000"/>
            </a:ln>
          </a:left>
          <a:right>
            <a:ln w="12700" cap="flat">
              <a:solidFill>
                <a:srgbClr val="3C5F5E"/>
              </a:solidFill>
              <a:prstDash val="solid"/>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95C2C3">
              <a:alpha val="63000"/>
            </a:srgbClr>
          </a:solidFill>
        </a:fill>
      </a:tcStyle>
    </a:firstCol>
    <a:lastRow>
      <a:tcTxStyle b="off" i="off">
        <a:font>
          <a:latin typeface="Hoefler Text"/>
          <a:ea typeface="Hoefler Text"/>
          <a:cs typeface="Hoefler Text"/>
        </a:font>
        <a:srgbClr val="3C5F5E"/>
      </a:tcTxStyle>
      <a:tcStyle>
        <a:tcBdr>
          <a:left>
            <a:ln w="12700" cap="flat">
              <a:noFill/>
              <a:miter lim="400000"/>
            </a:ln>
          </a:left>
          <a:right>
            <a:ln w="12700" cap="flat">
              <a:noFill/>
              <a:miter lim="400000"/>
            </a:ln>
          </a:right>
          <a:top>
            <a:ln w="25400" cap="flat">
              <a:solidFill>
                <a:srgbClr val="3C5F5E"/>
              </a:solidFill>
              <a:prstDash val="solid"/>
              <a:miter lim="400000"/>
            </a:ln>
          </a:top>
          <a:bottom>
            <a:ln w="12700" cap="flat">
              <a:noFill/>
              <a:miter lim="400000"/>
            </a:ln>
          </a:bottom>
          <a:insideH>
            <a:ln w="12700" cap="flat">
              <a:noFill/>
              <a:miter lim="400000"/>
            </a:ln>
          </a:insideH>
          <a:insideV>
            <a:ln w="12700" cap="flat">
              <a:noFill/>
              <a:miter lim="400000"/>
            </a:ln>
          </a:insideV>
        </a:tcBdr>
        <a:fill>
          <a:noFill/>
        </a:fill>
      </a:tcStyle>
    </a:lastRow>
    <a:firstRow>
      <a:tcTxStyle b="off" i="off">
        <a:font>
          <a:latin typeface="Hoefler Text"/>
          <a:ea typeface="Hoefler Text"/>
          <a:cs typeface="Hoefler Text"/>
        </a:font>
        <a:srgbClr val="FFFFFF"/>
      </a:tcTxStyle>
      <a:tcStyle>
        <a:tcBdr>
          <a:left>
            <a:ln w="12700" cap="flat">
              <a:noFill/>
              <a:miter lim="400000"/>
            </a:ln>
          </a:left>
          <a:right>
            <a:ln w="12700" cap="flat">
              <a:noFill/>
              <a:miter lim="400000"/>
            </a:ln>
          </a:right>
          <a:top>
            <a:ln w="12700" cap="flat">
              <a:noFill/>
              <a:miter lim="400000"/>
            </a:ln>
          </a:top>
          <a:bottom>
            <a:ln w="12700" cap="flat">
              <a:solidFill>
                <a:srgbClr val="3C5F5E"/>
              </a:solidFill>
              <a:prstDash val="solid"/>
              <a:miter lim="400000"/>
            </a:ln>
          </a:bottom>
          <a:insideH>
            <a:ln w="12700" cap="flat">
              <a:noFill/>
              <a:miter lim="400000"/>
            </a:ln>
          </a:insideH>
          <a:insideV>
            <a:ln w="12700" cap="flat">
              <a:noFill/>
              <a:miter lim="400000"/>
            </a:ln>
          </a:insideV>
        </a:tcBdr>
        <a:fill>
          <a:solidFill>
            <a:srgbClr val="427271"/>
          </a:solidFill>
        </a:fill>
      </a:tcStyle>
    </a:firstRow>
  </a:tblStyle>
  <a:tblStyle styleId="{EEE7283C-3CF3-47DC-8721-378D4A62B228}" styleName="">
    <a:tblBg/>
    <a:wholeTbl>
      <a:tcTxStyle b="off" i="off">
        <a:font>
          <a:latin typeface="Hoefler Text"/>
          <a:ea typeface="Hoefler Text"/>
          <a:cs typeface="Hoefler Text"/>
        </a:font>
        <a:srgbClr val="5E5E5E"/>
      </a:tcTxStyle>
      <a:tcStyle>
        <a:tcBdr>
          <a:left>
            <a:ln w="12700" cap="flat">
              <a:solidFill>
                <a:srgbClr val="354851"/>
              </a:solidFill>
              <a:prstDash val="solid"/>
              <a:miter lim="400000"/>
            </a:ln>
          </a:left>
          <a:right>
            <a:ln w="12700" cap="flat">
              <a:solidFill>
                <a:srgbClr val="354851"/>
              </a:solidFill>
              <a:prstDash val="solid"/>
              <a:miter lim="400000"/>
            </a:ln>
          </a:right>
          <a:top>
            <a:ln w="12700" cap="flat">
              <a:solidFill>
                <a:srgbClr val="354851"/>
              </a:solidFill>
              <a:prstDash val="solid"/>
              <a:miter lim="400000"/>
            </a:ln>
          </a:top>
          <a:bottom>
            <a:ln w="12700" cap="flat">
              <a:solidFill>
                <a:srgbClr val="354851"/>
              </a:solidFill>
              <a:prstDash val="solid"/>
              <a:miter lim="400000"/>
            </a:ln>
          </a:bottom>
          <a:insideH>
            <a:ln w="12700" cap="flat">
              <a:solidFill>
                <a:srgbClr val="354851"/>
              </a:solidFill>
              <a:prstDash val="solid"/>
              <a:miter lim="400000"/>
            </a:ln>
          </a:insideH>
          <a:insideV>
            <a:ln w="12700" cap="flat">
              <a:solidFill>
                <a:srgbClr val="354851"/>
              </a:solidFill>
              <a:prstDash val="solid"/>
              <a:miter lim="400000"/>
            </a:ln>
          </a:insideV>
        </a:tcBdr>
        <a:fill>
          <a:noFill/>
        </a:fill>
      </a:tcStyle>
    </a:wholeTbl>
    <a:band2H>
      <a:tcTxStyle/>
      <a:tcStyle>
        <a:tcBdr/>
        <a:fill>
          <a:solidFill>
            <a:srgbClr val="E1E0DA"/>
          </a:solidFill>
        </a:fill>
      </a:tcStyle>
    </a:band2H>
    <a:firstCol>
      <a:tcTxStyle b="off" i="off">
        <a:font>
          <a:latin typeface="Hoefler Text"/>
          <a:ea typeface="Hoefler Text"/>
          <a:cs typeface="Hoefler Text"/>
        </a:font>
        <a:srgbClr val="FFFFFF"/>
      </a:tcTxStyle>
      <a:tcStyle>
        <a:tcBdr>
          <a:left>
            <a:ln w="12700" cap="flat">
              <a:solidFill>
                <a:srgbClr val="354851"/>
              </a:solidFill>
              <a:prstDash val="solid"/>
              <a:miter lim="400000"/>
            </a:ln>
          </a:left>
          <a:right>
            <a:ln w="12700" cap="flat">
              <a:noFill/>
              <a:miter lim="400000"/>
            </a:ln>
          </a:right>
          <a:top>
            <a:ln w="12700" cap="flat">
              <a:solidFill>
                <a:srgbClr val="354851"/>
              </a:solidFill>
              <a:prstDash val="solid"/>
              <a:miter lim="400000"/>
            </a:ln>
          </a:top>
          <a:bottom>
            <a:ln w="12700" cap="flat">
              <a:solidFill>
                <a:srgbClr val="354851"/>
              </a:solidFill>
              <a:prstDash val="solid"/>
              <a:miter lim="400000"/>
            </a:ln>
          </a:bottom>
          <a:insideH>
            <a:ln w="12700" cap="flat">
              <a:solidFill>
                <a:srgbClr val="354851"/>
              </a:solidFill>
              <a:prstDash val="solid"/>
              <a:miter lim="400000"/>
            </a:ln>
          </a:insideH>
          <a:insideV>
            <a:ln w="12700" cap="flat">
              <a:noFill/>
              <a:miter lim="400000"/>
            </a:ln>
          </a:insideV>
        </a:tcBdr>
        <a:fill>
          <a:solidFill>
            <a:srgbClr val="979E9E"/>
          </a:solidFill>
        </a:fill>
      </a:tcStyle>
    </a:firstCol>
    <a:lastRow>
      <a:tcTxStyle b="off" i="off">
        <a:font>
          <a:latin typeface="Hoefler Text"/>
          <a:ea typeface="Hoefler Text"/>
          <a:cs typeface="Hoefler Text"/>
        </a:font>
        <a:srgbClr val="FFFFFF"/>
      </a:tcTxStyle>
      <a:tcStyle>
        <a:tcBdr>
          <a:left>
            <a:ln w="12700" cap="flat">
              <a:noFill/>
              <a:miter lim="400000"/>
            </a:ln>
          </a:left>
          <a:right>
            <a:ln w="12700" cap="flat">
              <a:noFill/>
              <a:miter lim="400000"/>
            </a:ln>
          </a:right>
          <a:top>
            <a:ln w="12700" cap="flat">
              <a:noFill/>
              <a:miter lim="400000"/>
            </a:ln>
          </a:top>
          <a:bottom>
            <a:ln w="12700" cap="flat">
              <a:solidFill>
                <a:srgbClr val="354851"/>
              </a:solidFill>
              <a:prstDash val="solid"/>
              <a:miter lim="400000"/>
            </a:ln>
          </a:bottom>
          <a:insideH>
            <a:ln w="12700" cap="flat">
              <a:noFill/>
              <a:miter lim="400000"/>
            </a:ln>
          </a:insideH>
          <a:insideV>
            <a:ln w="12700" cap="flat">
              <a:noFill/>
              <a:miter lim="400000"/>
            </a:ln>
          </a:insideV>
        </a:tcBdr>
        <a:fill>
          <a:solidFill>
            <a:srgbClr val="5D7784"/>
          </a:solidFill>
        </a:fill>
      </a:tcStyle>
    </a:lastRow>
    <a:firstRow>
      <a:tcTxStyle b="off" i="off">
        <a:font>
          <a:latin typeface="Hoefler Text"/>
          <a:ea typeface="Hoefler Text"/>
          <a:cs typeface="Hoefler Text"/>
        </a:font>
        <a:srgbClr val="FFFFFF"/>
      </a:tcTxStyle>
      <a:tcStyle>
        <a:tcBdr>
          <a:left>
            <a:ln w="12700" cap="flat">
              <a:noFill/>
              <a:miter lim="400000"/>
            </a:ln>
          </a:left>
          <a:right>
            <a:ln w="12700" cap="flat">
              <a:noFill/>
              <a:miter lim="400000"/>
            </a:ln>
          </a:right>
          <a:top>
            <a:ln w="12700" cap="flat">
              <a:solidFill>
                <a:srgbClr val="354851"/>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5D7784"/>
          </a:solidFill>
        </a:fill>
      </a:tcStyle>
    </a:firstRow>
  </a:tblStyle>
  <a:tblStyle styleId="{CF821DB8-F4EB-4A41-A1BA-3FCAFE7338EE}" styleName="">
    <a:tblBg/>
    <a:wholeTbl>
      <a:tcTxStyle b="off" i="off">
        <a:font>
          <a:latin typeface="Hoefler Text"/>
          <a:ea typeface="Hoefler Text"/>
          <a:cs typeface="Hoefler Text"/>
        </a:font>
        <a:srgbClr val="5E5E5E"/>
      </a:tcTxStyle>
      <a:tcStyle>
        <a:tcBdr>
          <a:left>
            <a:ln w="12700" cap="flat">
              <a:solidFill>
                <a:srgbClr val="A7A7A7"/>
              </a:solidFill>
              <a:prstDash val="solid"/>
              <a:miter lim="400000"/>
            </a:ln>
          </a:left>
          <a:right>
            <a:ln w="12700" cap="flat">
              <a:solidFill>
                <a:srgbClr val="A7A7A7"/>
              </a:solidFill>
              <a:prstDash val="solid"/>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A7A7A7"/>
              </a:solidFill>
              <a:prstDash val="solid"/>
              <a:miter lim="400000"/>
            </a:ln>
          </a:insideV>
        </a:tcBdr>
        <a:fill>
          <a:noFill/>
        </a:fill>
      </a:tcStyle>
    </a:wholeTbl>
    <a:band2H>
      <a:tcTxStyle/>
      <a:tcStyle>
        <a:tcBdr/>
        <a:fill>
          <a:solidFill>
            <a:srgbClr val="E6E4D7"/>
          </a:solidFill>
        </a:fill>
      </a:tcStyle>
    </a:band2H>
    <a:firstCol>
      <a:tcTxStyle b="off" i="off">
        <a:font>
          <a:latin typeface="Hoefler Text"/>
          <a:ea typeface="Hoefler Text"/>
          <a:cs typeface="Hoefler Text"/>
        </a:font>
        <a:srgbClr val="5D3C1B"/>
      </a:tcTxStyle>
      <a:tcStyle>
        <a:tcBdr>
          <a:left>
            <a:ln w="12700" cap="flat">
              <a:solidFill>
                <a:srgbClr val="A7A7A7"/>
              </a:solidFill>
              <a:prstDash val="solid"/>
              <a:miter lim="400000"/>
            </a:ln>
          </a:left>
          <a:right>
            <a:ln w="12700" cap="flat">
              <a:solidFill>
                <a:srgbClr val="A7A7A7"/>
              </a:solidFill>
              <a:prstDash val="solid"/>
              <a:miter lim="400000"/>
            </a:ln>
          </a:right>
          <a:top>
            <a:ln w="12700" cap="flat">
              <a:solidFill>
                <a:srgbClr val="A7A7A7"/>
              </a:solidFill>
              <a:prstDash val="solid"/>
              <a:miter lim="400000"/>
            </a:ln>
          </a:top>
          <a:bottom>
            <a:ln w="12700" cap="flat">
              <a:solidFill>
                <a:srgbClr val="A7A7A7"/>
              </a:solidFill>
              <a:prstDash val="solid"/>
              <a:miter lim="400000"/>
            </a:ln>
          </a:bottom>
          <a:insideH>
            <a:ln w="12700" cap="flat">
              <a:solidFill>
                <a:srgbClr val="A7A7A7"/>
              </a:solidFill>
              <a:prstDash val="solid"/>
              <a:miter lim="400000"/>
            </a:ln>
          </a:insideH>
          <a:insideV>
            <a:ln w="12700" cap="flat">
              <a:solidFill>
                <a:srgbClr val="A7A7A7"/>
              </a:solidFill>
              <a:prstDash val="solid"/>
              <a:miter lim="400000"/>
            </a:ln>
          </a:insideV>
        </a:tcBdr>
        <a:fill>
          <a:solidFill>
            <a:srgbClr val="E7E4DC"/>
          </a:solidFill>
        </a:fill>
      </a:tcStyle>
    </a:firstCol>
    <a:lastRow>
      <a:tcTxStyle b="off" i="off">
        <a:font>
          <a:latin typeface="Hoefler Text"/>
          <a:ea typeface="Hoefler Text"/>
          <a:cs typeface="Hoefler Text"/>
        </a:font>
        <a:srgbClr val="5D3C1B"/>
      </a:tcTxStyle>
      <a:tcStyle>
        <a:tcBdr>
          <a:left>
            <a:ln w="12700" cap="flat">
              <a:solidFill>
                <a:srgbClr val="A7A7A7"/>
              </a:solidFill>
              <a:prstDash val="solid"/>
              <a:miter lim="400000"/>
            </a:ln>
          </a:left>
          <a:right>
            <a:ln w="12700" cap="flat">
              <a:solidFill>
                <a:srgbClr val="A7A7A7"/>
              </a:solidFill>
              <a:prstDash val="solid"/>
              <a:miter lim="400000"/>
            </a:ln>
          </a:right>
          <a:top>
            <a:ln w="12700" cap="flat">
              <a:solidFill>
                <a:srgbClr val="A7A7A7"/>
              </a:solidFill>
              <a:prstDash val="solid"/>
              <a:miter lim="400000"/>
            </a:ln>
          </a:top>
          <a:bottom>
            <a:ln w="12700" cap="flat">
              <a:solidFill>
                <a:srgbClr val="A7A7A7"/>
              </a:solidFill>
              <a:prstDash val="solid"/>
              <a:miter lim="400000"/>
            </a:ln>
          </a:bottom>
          <a:insideH>
            <a:ln w="12700" cap="flat">
              <a:solidFill>
                <a:srgbClr val="A7A7A7"/>
              </a:solidFill>
              <a:prstDash val="solid"/>
              <a:miter lim="400000"/>
            </a:ln>
          </a:insideH>
          <a:insideV>
            <a:ln w="12700" cap="flat">
              <a:solidFill>
                <a:srgbClr val="A7A7A7"/>
              </a:solidFill>
              <a:prstDash val="solid"/>
              <a:miter lim="400000"/>
            </a:ln>
          </a:insideV>
        </a:tcBdr>
        <a:fill>
          <a:solidFill>
            <a:srgbClr val="D5D2C7"/>
          </a:solidFill>
        </a:fill>
      </a:tcStyle>
    </a:lastRow>
    <a:firstRow>
      <a:tcTxStyle b="off" i="off">
        <a:font>
          <a:latin typeface="Hoefler Text"/>
          <a:ea typeface="Hoefler Text"/>
          <a:cs typeface="Hoefler Text"/>
        </a:font>
        <a:srgbClr val="5D3C1B"/>
      </a:tcTxStyle>
      <a:tcStyle>
        <a:tcBdr>
          <a:left>
            <a:ln w="12700" cap="flat">
              <a:solidFill>
                <a:srgbClr val="A7A7A7"/>
              </a:solidFill>
              <a:prstDash val="solid"/>
              <a:miter lim="400000"/>
            </a:ln>
          </a:left>
          <a:right>
            <a:ln w="12700" cap="flat">
              <a:solidFill>
                <a:srgbClr val="A7A7A7"/>
              </a:solidFill>
              <a:prstDash val="solid"/>
              <a:miter lim="400000"/>
            </a:ln>
          </a:right>
          <a:top>
            <a:ln w="12700" cap="flat">
              <a:solidFill>
                <a:srgbClr val="A7A7A7"/>
              </a:solidFill>
              <a:prstDash val="solid"/>
              <a:miter lim="400000"/>
            </a:ln>
          </a:top>
          <a:bottom>
            <a:ln w="12700" cap="flat">
              <a:solidFill>
                <a:srgbClr val="A7A7A7"/>
              </a:solidFill>
              <a:prstDash val="solid"/>
              <a:miter lim="400000"/>
            </a:ln>
          </a:bottom>
          <a:insideH>
            <a:ln w="12700" cap="flat">
              <a:solidFill>
                <a:srgbClr val="A7A7A7"/>
              </a:solidFill>
              <a:prstDash val="solid"/>
              <a:miter lim="400000"/>
            </a:ln>
          </a:insideH>
          <a:insideV>
            <a:ln w="12700" cap="flat">
              <a:solidFill>
                <a:srgbClr val="A7A7A7"/>
              </a:solidFill>
              <a:prstDash val="solid"/>
              <a:miter lim="400000"/>
            </a:ln>
          </a:insideV>
        </a:tcBdr>
        <a:fill>
          <a:solidFill>
            <a:srgbClr val="D5D2C7"/>
          </a:solidFill>
        </a:fill>
      </a:tcStyle>
    </a:firstRow>
  </a:tblStyle>
  <a:tblStyle styleId="{33BA23B1-9221-436E-865A-0063620EA4FD}" styleName="">
    <a:tblBg/>
    <a:wholeTbl>
      <a:tcTxStyle b="off" i="off">
        <a:font>
          <a:latin typeface="Hoefler Text"/>
          <a:ea typeface="Hoefler Text"/>
          <a:cs typeface="Hoefler Text"/>
        </a:font>
        <a:srgbClr val="5E5E5E"/>
      </a:tcTxStyle>
      <a:tcStyle>
        <a:tcBdr>
          <a:left>
            <a:ln w="12700" cap="flat">
              <a:solidFill>
                <a:srgbClr val="000000">
                  <a:alpha val="50000"/>
                </a:srgbClr>
              </a:solidFill>
              <a:prstDash val="solid"/>
              <a:miter lim="400000"/>
            </a:ln>
          </a:left>
          <a:right>
            <a:ln w="12700" cap="flat">
              <a:solidFill>
                <a:srgbClr val="000000">
                  <a:alpha val="50000"/>
                </a:srgbClr>
              </a:solidFill>
              <a:prstDash val="solid"/>
              <a:miter lim="400000"/>
            </a:ln>
          </a:right>
          <a:top>
            <a:ln w="12700" cap="flat">
              <a:solidFill>
                <a:srgbClr val="000000">
                  <a:alpha val="50000"/>
                </a:srgbClr>
              </a:solidFill>
              <a:prstDash val="solid"/>
              <a:miter lim="400000"/>
            </a:ln>
          </a:top>
          <a:bottom>
            <a:ln w="12700" cap="flat">
              <a:solidFill>
                <a:srgbClr val="000000">
                  <a:alpha val="50000"/>
                </a:srgbClr>
              </a:solidFill>
              <a:prstDash val="solid"/>
              <a:miter lim="400000"/>
            </a:ln>
          </a:bottom>
          <a:insideH>
            <a:ln w="12700" cap="flat">
              <a:solidFill>
                <a:srgbClr val="000000">
                  <a:alpha val="50000"/>
                </a:srgbClr>
              </a:solidFill>
              <a:prstDash val="solid"/>
              <a:miter lim="400000"/>
            </a:ln>
          </a:insideH>
          <a:insideV>
            <a:ln w="12700" cap="flat">
              <a:solidFill>
                <a:srgbClr val="000000">
                  <a:alpha val="50000"/>
                </a:srgbClr>
              </a:solidFill>
              <a:prstDash val="solid"/>
              <a:miter lim="400000"/>
            </a:ln>
          </a:insideV>
        </a:tcBdr>
        <a:fill>
          <a:noFill/>
        </a:fill>
      </a:tcStyle>
    </a:wholeTbl>
    <a:band2H>
      <a:tcTxStyle/>
      <a:tcStyle>
        <a:tcBdr/>
        <a:fill>
          <a:solidFill>
            <a:srgbClr val="E4E1D9"/>
          </a:solidFill>
        </a:fill>
      </a:tcStyle>
    </a:band2H>
    <a:firstCol>
      <a:tcTxStyle b="off" i="off">
        <a:font>
          <a:latin typeface="Hoefler Text"/>
          <a:ea typeface="Hoefler Text"/>
          <a:cs typeface="Hoefler Text"/>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ACA99C"/>
          </a:solidFill>
        </a:fill>
      </a:tcStyle>
    </a:firstCol>
    <a:lastRow>
      <a:tcTxStyle b="off" i="off">
        <a:font>
          <a:latin typeface="Hoefler Text"/>
          <a:ea typeface="Hoefler Text"/>
          <a:cs typeface="Hoefler Text"/>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78746B"/>
          </a:solidFill>
        </a:fill>
      </a:tcStyle>
    </a:lastRow>
    <a:firstRow>
      <a:tcTxStyle b="off" i="off">
        <a:font>
          <a:latin typeface="Hoefler Text"/>
          <a:ea typeface="Hoefler Text"/>
          <a:cs typeface="Hoefler Text"/>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78746B"/>
          </a:solidFill>
        </a:fill>
      </a:tcStyle>
    </a:firstRow>
  </a:tblStyle>
  <a:tblStyle styleId="{2708684C-4D16-4618-839F-0558EEFCDFE6}" styleName="">
    <a:tblBg/>
    <a:wholeTbl>
      <a:tcTxStyle b="off" i="off">
        <a:font>
          <a:latin typeface="Hoefler Text"/>
          <a:ea typeface="Hoefler Text"/>
          <a:cs typeface="Hoefler Text"/>
        </a:font>
        <a:srgbClr val="5E5E5E"/>
      </a:tcTxStyle>
      <a:tcStyle>
        <a:tcBdr>
          <a:left>
            <a:ln w="12700" cap="flat">
              <a:noFill/>
              <a:miter lim="400000"/>
            </a:ln>
          </a:left>
          <a:right>
            <a:ln w="12700" cap="flat">
              <a:noFill/>
              <a:miter lim="400000"/>
            </a:ln>
          </a:right>
          <a:top>
            <a:ln w="12700" cap="flat">
              <a:solidFill>
                <a:srgbClr val="6B6C6B"/>
              </a:solidFill>
              <a:custDash>
                <a:ds d="200000" sp="200000"/>
              </a:custDash>
              <a:miter lim="400000"/>
            </a:ln>
          </a:top>
          <a:bottom>
            <a:ln w="12700" cap="flat">
              <a:solidFill>
                <a:srgbClr val="6B6C6B"/>
              </a:solidFill>
              <a:custDash>
                <a:ds d="200000" sp="200000"/>
              </a:custDash>
              <a:miter lim="400000"/>
            </a:ln>
          </a:bottom>
          <a:insideH>
            <a:ln w="12700" cap="flat">
              <a:solidFill>
                <a:srgbClr val="6B6C6B"/>
              </a:solidFill>
              <a:custDash>
                <a:ds d="200000" sp="200000"/>
              </a:custDash>
              <a:miter lim="400000"/>
            </a:ln>
          </a:insideH>
          <a:insideV>
            <a:ln w="12700" cap="flat">
              <a:noFill/>
              <a:miter lim="400000"/>
            </a:ln>
          </a:insideV>
        </a:tcBdr>
        <a:fill>
          <a:noFill/>
        </a:fill>
      </a:tcStyle>
    </a:wholeTbl>
    <a:band2H>
      <a:tcTxStyle/>
      <a:tcStyle>
        <a:tcBdr/>
        <a:fill>
          <a:solidFill>
            <a:srgbClr val="FFFFFF">
              <a:alpha val="50000"/>
            </a:srgbClr>
          </a:solidFill>
        </a:fill>
      </a:tcStyle>
    </a:band2H>
    <a:firstCol>
      <a:tcTxStyle b="off" i="off">
        <a:font>
          <a:latin typeface="Hoefler Text"/>
          <a:ea typeface="Hoefler Text"/>
          <a:cs typeface="Hoefler Text"/>
        </a:font>
        <a:srgbClr val="5D3C1B"/>
      </a:tcTxStyle>
      <a:tcStyle>
        <a:tcBdr>
          <a:left>
            <a:ln w="12700" cap="flat">
              <a:noFill/>
              <a:miter lim="400000"/>
            </a:ln>
          </a:left>
          <a:right>
            <a:ln w="25400" cap="flat">
              <a:solidFill>
                <a:srgbClr val="A7A7A7"/>
              </a:solidFill>
              <a:prstDash val="solid"/>
              <a:miter lim="400000"/>
            </a:ln>
          </a:right>
          <a:top>
            <a:ln w="12700" cap="flat">
              <a:solidFill>
                <a:srgbClr val="A9AAA9"/>
              </a:solidFill>
              <a:prstDash val="solid"/>
              <a:miter lim="400000"/>
            </a:ln>
          </a:top>
          <a:bottom>
            <a:ln w="12700" cap="flat">
              <a:solidFill>
                <a:srgbClr val="A9AAA9"/>
              </a:solidFill>
              <a:prstDash val="solid"/>
              <a:miter lim="400000"/>
            </a:ln>
          </a:bottom>
          <a:insideH>
            <a:ln w="12700" cap="flat">
              <a:solidFill>
                <a:srgbClr val="A9AAA9"/>
              </a:solidFill>
              <a:prstDash val="solid"/>
              <a:miter lim="400000"/>
            </a:ln>
          </a:insideH>
          <a:insideV>
            <a:ln w="12700" cap="flat">
              <a:noFill/>
              <a:miter lim="400000"/>
            </a:ln>
          </a:insideV>
        </a:tcBdr>
        <a:fill>
          <a:noFill/>
        </a:fill>
      </a:tcStyle>
    </a:firstCol>
    <a:lastRow>
      <a:tcTxStyle b="off" i="off">
        <a:font>
          <a:latin typeface="Hoefler Text"/>
          <a:ea typeface="Hoefler Text"/>
          <a:cs typeface="Hoefler Text"/>
        </a:font>
        <a:srgbClr val="5D3C1B"/>
      </a:tcTxStyle>
      <a:tcStyle>
        <a:tcBdr>
          <a:left>
            <a:ln w="12700" cap="flat">
              <a:noFill/>
              <a:miter lim="400000"/>
            </a:ln>
          </a:left>
          <a:right>
            <a:ln w="12700" cap="flat">
              <a:noFill/>
              <a:miter lim="400000"/>
            </a:ln>
          </a:right>
          <a:top>
            <a:ln w="25400" cap="flat">
              <a:solidFill>
                <a:srgbClr val="A7A7A7"/>
              </a:solidFill>
              <a:prstDash val="solid"/>
              <a:miter lim="400000"/>
            </a:ln>
          </a:top>
          <a:bottom>
            <a:ln w="12700" cap="flat">
              <a:noFill/>
              <a:miter lim="400000"/>
            </a:ln>
          </a:bottom>
          <a:insideH>
            <a:ln w="12700" cap="flat">
              <a:solidFill>
                <a:srgbClr val="A7A7A7"/>
              </a:solidFill>
              <a:prstDash val="solid"/>
              <a:miter lim="400000"/>
            </a:ln>
          </a:insideH>
          <a:insideV>
            <a:ln w="12700" cap="flat">
              <a:noFill/>
              <a:miter lim="400000"/>
            </a:ln>
          </a:insideV>
        </a:tcBdr>
        <a:fill>
          <a:noFill/>
        </a:fill>
      </a:tcStyle>
    </a:lastRow>
    <a:firstRow>
      <a:tcTxStyle b="off" i="off">
        <a:font>
          <a:latin typeface="Hoefler Text"/>
          <a:ea typeface="Hoefler Text"/>
          <a:cs typeface="Hoefler Text"/>
        </a:font>
        <a:srgbClr val="5D3C1B"/>
      </a:tcTxStyle>
      <a:tcStyle>
        <a:tcBdr>
          <a:left>
            <a:ln w="12700" cap="flat">
              <a:noFill/>
              <a:miter lim="400000"/>
            </a:ln>
          </a:left>
          <a:right>
            <a:ln w="12700" cap="flat">
              <a:noFill/>
              <a:miter lim="400000"/>
            </a:ln>
          </a:right>
          <a:top>
            <a:ln w="12700" cap="flat">
              <a:noFill/>
              <a:miter lim="400000"/>
            </a:ln>
          </a:top>
          <a:bottom>
            <a:ln w="25400" cap="flat">
              <a:solidFill>
                <a:srgbClr val="A7A7A7"/>
              </a:solidFill>
              <a:prstDash val="solid"/>
              <a:miter lim="400000"/>
            </a:ln>
          </a:bottom>
          <a:insideH>
            <a:ln w="12700" cap="flat">
              <a:noFill/>
              <a:miter lim="400000"/>
            </a:ln>
          </a:insideH>
          <a:insideV>
            <a:ln w="12700" cap="flat">
              <a:noFill/>
              <a:miter lim="400000"/>
            </a:ln>
          </a:insideV>
        </a:tcBdr>
        <a:fill>
          <a:noFill/>
        </a:fill>
      </a:tcStyle>
    </a:firstRow>
  </a:tblStyle>
  <a:tblStyle styleId="{5940675A-B579-460E-94D1-54222C63F5DA}" styleName="Ingen stil, tabellrutenett">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p:scale>
          <a:sx n="53" d="100"/>
          <a:sy n="53" d="100"/>
        </p:scale>
        <p:origin x="-2622" y="-852"/>
      </p:cViewPr>
      <p:guideLst>
        <p:guide orient="horz" pos="3072"/>
        <p:guide pos="4096"/>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9" name="Shape 29"/>
          <p:cNvSpPr>
            <a:spLocks noGrp="1" noRot="1" noChangeAspect="1"/>
          </p:cNvSpPr>
          <p:nvPr>
            <p:ph type="sldImg"/>
          </p:nvPr>
        </p:nvSpPr>
        <p:spPr>
          <a:xfrm>
            <a:off x="1143000" y="685800"/>
            <a:ext cx="4572000" cy="3429000"/>
          </a:xfrm>
          <a:prstGeom prst="rect">
            <a:avLst/>
          </a:prstGeom>
        </p:spPr>
        <p:txBody>
          <a:bodyPr/>
          <a:lstStyle/>
          <a:p>
            <a:pPr lvl="0"/>
            <a:endParaRPr/>
          </a:p>
        </p:txBody>
      </p:sp>
      <p:sp>
        <p:nvSpPr>
          <p:cNvPr id="30" name="Shape 30"/>
          <p:cNvSpPr>
            <a:spLocks noGrp="1"/>
          </p:cNvSpPr>
          <p:nvPr>
            <p:ph type="body" sz="quarter" idx="1"/>
          </p:nvPr>
        </p:nvSpPr>
        <p:spPr>
          <a:xfrm>
            <a:off x="914400" y="4343400"/>
            <a:ext cx="5029200" cy="4114800"/>
          </a:xfrm>
          <a:prstGeom prst="rect">
            <a:avLst/>
          </a:prstGeom>
        </p:spPr>
        <p:txBody>
          <a:bodyPr/>
          <a:lstStyle/>
          <a:p>
            <a:pPr lvl="0"/>
            <a:endParaRPr/>
          </a:p>
        </p:txBody>
      </p:sp>
    </p:spTree>
    <p:extLst>
      <p:ext uri="{BB962C8B-B14F-4D97-AF65-F5344CB8AC3E}">
        <p14:creationId xmlns:p14="http://schemas.microsoft.com/office/powerpoint/2010/main" val="3645770372"/>
      </p:ext>
    </p:extLst>
  </p:cSld>
  <p:clrMap bg1="lt1" tx1="dk1" bg2="lt2" tx2="dk2" accent1="accent1" accent2="accent2" accent3="accent3" accent4="accent4" accent5="accent5" accent6="accent6" hlink="hlink" folHlink="folHlink"/>
  <p:notesStyle>
    <a:lvl1pPr defTabSz="457200">
      <a:lnSpc>
        <a:spcPct val="125000"/>
      </a:lnSpc>
      <a:defRPr sz="2400">
        <a:latin typeface="Avenir Roman"/>
        <a:ea typeface="Avenir Roman"/>
        <a:cs typeface="Avenir Roman"/>
        <a:sym typeface="Avenir Roman"/>
      </a:defRPr>
    </a:lvl1pPr>
    <a:lvl2pPr indent="228600" defTabSz="457200">
      <a:lnSpc>
        <a:spcPct val="125000"/>
      </a:lnSpc>
      <a:defRPr sz="2400">
        <a:latin typeface="Avenir Roman"/>
        <a:ea typeface="Avenir Roman"/>
        <a:cs typeface="Avenir Roman"/>
        <a:sym typeface="Avenir Roman"/>
      </a:defRPr>
    </a:lvl2pPr>
    <a:lvl3pPr indent="457200" defTabSz="457200">
      <a:lnSpc>
        <a:spcPct val="125000"/>
      </a:lnSpc>
      <a:defRPr sz="2400">
        <a:latin typeface="Avenir Roman"/>
        <a:ea typeface="Avenir Roman"/>
        <a:cs typeface="Avenir Roman"/>
        <a:sym typeface="Avenir Roman"/>
      </a:defRPr>
    </a:lvl3pPr>
    <a:lvl4pPr indent="685800" defTabSz="457200">
      <a:lnSpc>
        <a:spcPct val="125000"/>
      </a:lnSpc>
      <a:defRPr sz="2400">
        <a:latin typeface="Avenir Roman"/>
        <a:ea typeface="Avenir Roman"/>
        <a:cs typeface="Avenir Roman"/>
        <a:sym typeface="Avenir Roman"/>
      </a:defRPr>
    </a:lvl4pPr>
    <a:lvl5pPr indent="914400" defTabSz="457200">
      <a:lnSpc>
        <a:spcPct val="125000"/>
      </a:lnSpc>
      <a:defRPr sz="2400">
        <a:latin typeface="Avenir Roman"/>
        <a:ea typeface="Avenir Roman"/>
        <a:cs typeface="Avenir Roman"/>
        <a:sym typeface="Avenir Roman"/>
      </a:defRPr>
    </a:lvl5pPr>
    <a:lvl6pPr indent="1143000" defTabSz="457200">
      <a:lnSpc>
        <a:spcPct val="125000"/>
      </a:lnSpc>
      <a:defRPr sz="2400">
        <a:latin typeface="Avenir Roman"/>
        <a:ea typeface="Avenir Roman"/>
        <a:cs typeface="Avenir Roman"/>
        <a:sym typeface="Avenir Roman"/>
      </a:defRPr>
    </a:lvl6pPr>
    <a:lvl7pPr indent="1371600" defTabSz="457200">
      <a:lnSpc>
        <a:spcPct val="125000"/>
      </a:lnSpc>
      <a:defRPr sz="2400">
        <a:latin typeface="Avenir Roman"/>
        <a:ea typeface="Avenir Roman"/>
        <a:cs typeface="Avenir Roman"/>
        <a:sym typeface="Avenir Roman"/>
      </a:defRPr>
    </a:lvl7pPr>
    <a:lvl8pPr indent="1600200" defTabSz="457200">
      <a:lnSpc>
        <a:spcPct val="125000"/>
      </a:lnSpc>
      <a:defRPr sz="2400">
        <a:latin typeface="Avenir Roman"/>
        <a:ea typeface="Avenir Roman"/>
        <a:cs typeface="Avenir Roman"/>
        <a:sym typeface="Avenir Roman"/>
      </a:defRPr>
    </a:lvl8pPr>
    <a:lvl9pPr indent="1828800" defTabSz="457200">
      <a:lnSpc>
        <a:spcPct val="125000"/>
      </a:lnSpc>
      <a:defRPr sz="2400">
        <a:latin typeface="Avenir Roman"/>
        <a:ea typeface="Avenir Roman"/>
        <a:cs typeface="Avenir Roman"/>
        <a:sym typeface="Avenir Roman"/>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3734221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7269611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8721452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4702968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9835783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9793197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6033524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1511346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8674657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7162630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42879124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Tittel og undertittel">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5" name="Shape 5"/>
          <p:cNvSpPr>
            <a:spLocks noGrp="1"/>
          </p:cNvSpPr>
          <p:nvPr>
            <p:ph type="title"/>
          </p:nvPr>
        </p:nvSpPr>
        <p:spPr>
          <a:xfrm>
            <a:off x="787400" y="1511300"/>
            <a:ext cx="11430000" cy="3810000"/>
          </a:xfrm>
          <a:prstGeom prst="rect">
            <a:avLst/>
          </a:prstGeom>
        </p:spPr>
        <p:txBody>
          <a:bodyPr anchor="b"/>
          <a:lstStyle>
            <a:lvl1pPr>
              <a:defRPr>
                <a:solidFill>
                  <a:srgbClr val="276D6D"/>
                </a:solidFill>
              </a:defRPr>
            </a:lvl1pPr>
          </a:lstStyle>
          <a:p>
            <a:pPr lvl="0">
              <a:defRPr sz="1800">
                <a:solidFill>
                  <a:srgbClr val="000000"/>
                </a:solidFill>
                <a:effectLst/>
              </a:defRPr>
            </a:pPr>
            <a:r>
              <a:rPr sz="7800">
                <a:solidFill>
                  <a:srgbClr val="276D6D"/>
                </a:solidFill>
                <a:effectLst>
                  <a:outerShdw blurRad="63500" dist="12700" dir="5400000" rotWithShape="0">
                    <a:srgbClr val="000000">
                      <a:alpha val="30000"/>
                    </a:srgbClr>
                  </a:outerShdw>
                </a:effectLst>
              </a:rPr>
              <a:t>Titteltekst</a:t>
            </a:r>
          </a:p>
        </p:txBody>
      </p:sp>
      <p:sp>
        <p:nvSpPr>
          <p:cNvPr id="6" name="Shape 6"/>
          <p:cNvSpPr>
            <a:spLocks noGrp="1"/>
          </p:cNvSpPr>
          <p:nvPr>
            <p:ph type="body" idx="1"/>
          </p:nvPr>
        </p:nvSpPr>
        <p:spPr>
          <a:xfrm>
            <a:off x="787400" y="5308600"/>
            <a:ext cx="11430000" cy="1447800"/>
          </a:xfrm>
          <a:prstGeom prst="rect">
            <a:avLst/>
          </a:prstGeom>
        </p:spPr>
        <p:txBody>
          <a:bodyPr anchor="t"/>
          <a:lstStyle>
            <a:lvl1pPr marL="0" indent="0" algn="ctr">
              <a:spcBef>
                <a:spcPts val="0"/>
              </a:spcBef>
              <a:buSzTx/>
              <a:buNone/>
              <a:defRPr sz="4000"/>
            </a:lvl1pPr>
            <a:lvl2pPr marL="0" indent="228600" algn="ctr">
              <a:spcBef>
                <a:spcPts val="0"/>
              </a:spcBef>
              <a:buSzTx/>
              <a:buNone/>
              <a:defRPr sz="4000"/>
            </a:lvl2pPr>
            <a:lvl3pPr marL="0" indent="457200" algn="ctr">
              <a:spcBef>
                <a:spcPts val="0"/>
              </a:spcBef>
              <a:buSzTx/>
              <a:buNone/>
              <a:defRPr sz="4000"/>
            </a:lvl3pPr>
            <a:lvl4pPr marL="0" indent="685800" algn="ctr">
              <a:spcBef>
                <a:spcPts val="0"/>
              </a:spcBef>
              <a:buSzTx/>
              <a:buNone/>
              <a:defRPr sz="4000"/>
            </a:lvl4pPr>
            <a:lvl5pPr marL="0" indent="914400" algn="ctr">
              <a:spcBef>
                <a:spcPts val="0"/>
              </a:spcBef>
              <a:buSzTx/>
              <a:buNone/>
              <a:defRPr sz="4000"/>
            </a:lvl5pPr>
          </a:lstStyle>
          <a:p>
            <a:pPr lvl="0">
              <a:defRPr sz="1800">
                <a:solidFill>
                  <a:srgbClr val="000000"/>
                </a:solidFill>
              </a:defRPr>
            </a:pPr>
            <a:r>
              <a:rPr sz="4000">
                <a:solidFill>
                  <a:srgbClr val="5E5E5E"/>
                </a:solidFill>
              </a:rPr>
              <a:t>Brødtekst nivå én</a:t>
            </a:r>
          </a:p>
          <a:p>
            <a:pPr lvl="1">
              <a:defRPr sz="1800">
                <a:solidFill>
                  <a:srgbClr val="000000"/>
                </a:solidFill>
              </a:defRPr>
            </a:pPr>
            <a:r>
              <a:rPr sz="4000">
                <a:solidFill>
                  <a:srgbClr val="5E5E5E"/>
                </a:solidFill>
              </a:rPr>
              <a:t>Brødtekst nivå to</a:t>
            </a:r>
          </a:p>
          <a:p>
            <a:pPr lvl="2">
              <a:defRPr sz="1800">
                <a:solidFill>
                  <a:srgbClr val="000000"/>
                </a:solidFill>
              </a:defRPr>
            </a:pPr>
            <a:r>
              <a:rPr sz="4000">
                <a:solidFill>
                  <a:srgbClr val="5E5E5E"/>
                </a:solidFill>
              </a:rPr>
              <a:t>Brødtekst nivå tre</a:t>
            </a:r>
          </a:p>
          <a:p>
            <a:pPr lvl="3">
              <a:defRPr sz="1800">
                <a:solidFill>
                  <a:srgbClr val="000000"/>
                </a:solidFill>
              </a:defRPr>
            </a:pPr>
            <a:r>
              <a:rPr sz="4000">
                <a:solidFill>
                  <a:srgbClr val="5E5E5E"/>
                </a:solidFill>
              </a:rPr>
              <a:t>Brødtekst nivå fire</a:t>
            </a:r>
          </a:p>
          <a:p>
            <a:pPr lvl="4">
              <a:defRPr sz="1800">
                <a:solidFill>
                  <a:srgbClr val="000000"/>
                </a:solidFill>
              </a:defRPr>
            </a:pPr>
            <a:r>
              <a:rPr sz="4000">
                <a:solidFill>
                  <a:srgbClr val="5E5E5E"/>
                </a:solidFill>
              </a:rPr>
              <a:t>Brødtekst nivå fem</a:t>
            </a: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Sitat">
    <p:spTree>
      <p:nvGrpSpPr>
        <p:cNvPr id="1" name=""/>
        <p:cNvGrpSpPr/>
        <p:nvPr/>
      </p:nvGrpSpPr>
      <p:grpSpPr>
        <a:xfrm>
          <a:off x="0" y="0"/>
          <a:ext cx="0" cy="0"/>
          <a:chOff x="0" y="0"/>
          <a:chExt cx="0" cy="0"/>
        </a:xfrm>
      </p:grpSpPr>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Tom">
    <p:spTree>
      <p:nvGrpSpPr>
        <p:cNvPr id="1" name=""/>
        <p:cNvGrpSpPr/>
        <p:nvPr/>
      </p:nvGrpSpPr>
      <p:grpSpPr>
        <a:xfrm>
          <a:off x="0" y="0"/>
          <a:ext cx="0" cy="0"/>
          <a:chOff x="0" y="0"/>
          <a:chExt cx="0" cy="0"/>
        </a:xfrm>
      </p:grpSpPr>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Bilde – horisontalt">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8" name="Shape 8"/>
          <p:cNvSpPr>
            <a:spLocks noGrp="1"/>
          </p:cNvSpPr>
          <p:nvPr>
            <p:ph type="title"/>
          </p:nvPr>
        </p:nvSpPr>
        <p:spPr>
          <a:xfrm>
            <a:off x="787400" y="7188200"/>
            <a:ext cx="11430000" cy="1270000"/>
          </a:xfrm>
          <a:prstGeom prst="rect">
            <a:avLst/>
          </a:prstGeom>
        </p:spPr>
        <p:txBody>
          <a:bodyPr anchor="b"/>
          <a:lstStyle>
            <a:lvl1pPr>
              <a:defRPr>
                <a:solidFill>
                  <a:srgbClr val="276D6D"/>
                </a:solidFill>
              </a:defRPr>
            </a:lvl1pPr>
          </a:lstStyle>
          <a:p>
            <a:pPr lvl="0">
              <a:defRPr sz="1800">
                <a:solidFill>
                  <a:srgbClr val="000000"/>
                </a:solidFill>
                <a:effectLst/>
              </a:defRPr>
            </a:pPr>
            <a:r>
              <a:rPr sz="7800">
                <a:solidFill>
                  <a:srgbClr val="276D6D"/>
                </a:solidFill>
                <a:effectLst>
                  <a:outerShdw blurRad="63500" dist="12700" dir="5400000" rotWithShape="0">
                    <a:srgbClr val="000000">
                      <a:alpha val="30000"/>
                    </a:srgbClr>
                  </a:outerShdw>
                </a:effectLst>
              </a:rPr>
              <a:t>Titteltekst</a:t>
            </a:r>
          </a:p>
        </p:txBody>
      </p:sp>
      <p:sp>
        <p:nvSpPr>
          <p:cNvPr id="9" name="Shape 9"/>
          <p:cNvSpPr>
            <a:spLocks noGrp="1"/>
          </p:cNvSpPr>
          <p:nvPr>
            <p:ph type="body" idx="1"/>
          </p:nvPr>
        </p:nvSpPr>
        <p:spPr>
          <a:xfrm>
            <a:off x="787400" y="8407400"/>
            <a:ext cx="11430000" cy="1041400"/>
          </a:xfrm>
          <a:prstGeom prst="rect">
            <a:avLst/>
          </a:prstGeom>
        </p:spPr>
        <p:txBody>
          <a:bodyPr anchor="t"/>
          <a:lstStyle>
            <a:lvl1pPr marL="0" indent="0" algn="ctr">
              <a:spcBef>
                <a:spcPts val="0"/>
              </a:spcBef>
              <a:buSzTx/>
              <a:buNone/>
              <a:defRPr sz="4000"/>
            </a:lvl1pPr>
            <a:lvl2pPr marL="0" indent="228600" algn="ctr">
              <a:spcBef>
                <a:spcPts val="0"/>
              </a:spcBef>
              <a:buSzTx/>
              <a:buNone/>
              <a:defRPr sz="4000"/>
            </a:lvl2pPr>
            <a:lvl3pPr marL="0" indent="457200" algn="ctr">
              <a:spcBef>
                <a:spcPts val="0"/>
              </a:spcBef>
              <a:buSzTx/>
              <a:buNone/>
              <a:defRPr sz="4000"/>
            </a:lvl3pPr>
            <a:lvl4pPr marL="0" indent="685800" algn="ctr">
              <a:spcBef>
                <a:spcPts val="0"/>
              </a:spcBef>
              <a:buSzTx/>
              <a:buNone/>
              <a:defRPr sz="4000"/>
            </a:lvl4pPr>
            <a:lvl5pPr marL="0" indent="914400" algn="ctr">
              <a:spcBef>
                <a:spcPts val="0"/>
              </a:spcBef>
              <a:buSzTx/>
              <a:buNone/>
              <a:defRPr sz="4000"/>
            </a:lvl5pPr>
          </a:lstStyle>
          <a:p>
            <a:pPr lvl="0">
              <a:defRPr sz="1800">
                <a:solidFill>
                  <a:srgbClr val="000000"/>
                </a:solidFill>
              </a:defRPr>
            </a:pPr>
            <a:r>
              <a:rPr sz="4000">
                <a:solidFill>
                  <a:srgbClr val="5E5E5E"/>
                </a:solidFill>
              </a:rPr>
              <a:t>Brødtekst nivå én</a:t>
            </a:r>
          </a:p>
          <a:p>
            <a:pPr lvl="1">
              <a:defRPr sz="1800">
                <a:solidFill>
                  <a:srgbClr val="000000"/>
                </a:solidFill>
              </a:defRPr>
            </a:pPr>
            <a:r>
              <a:rPr sz="4000">
                <a:solidFill>
                  <a:srgbClr val="5E5E5E"/>
                </a:solidFill>
              </a:rPr>
              <a:t>Brødtekst nivå to</a:t>
            </a:r>
          </a:p>
          <a:p>
            <a:pPr lvl="2">
              <a:defRPr sz="1800">
                <a:solidFill>
                  <a:srgbClr val="000000"/>
                </a:solidFill>
              </a:defRPr>
            </a:pPr>
            <a:r>
              <a:rPr sz="4000">
                <a:solidFill>
                  <a:srgbClr val="5E5E5E"/>
                </a:solidFill>
              </a:rPr>
              <a:t>Brødtekst nivå tre</a:t>
            </a:r>
          </a:p>
          <a:p>
            <a:pPr lvl="3">
              <a:defRPr sz="1800">
                <a:solidFill>
                  <a:srgbClr val="000000"/>
                </a:solidFill>
              </a:defRPr>
            </a:pPr>
            <a:r>
              <a:rPr sz="4000">
                <a:solidFill>
                  <a:srgbClr val="5E5E5E"/>
                </a:solidFill>
              </a:rPr>
              <a:t>Brødtekst nivå fire</a:t>
            </a:r>
          </a:p>
          <a:p>
            <a:pPr lvl="4">
              <a:defRPr sz="1800">
                <a:solidFill>
                  <a:srgbClr val="000000"/>
                </a:solidFill>
              </a:defRPr>
            </a:pPr>
            <a:r>
              <a:rPr sz="4000">
                <a:solidFill>
                  <a:srgbClr val="5E5E5E"/>
                </a:solidFill>
              </a:rPr>
              <a:t>Brødtekst nivå fem</a:t>
            </a: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tel – sentrert">
    <p:spTree>
      <p:nvGrpSpPr>
        <p:cNvPr id="1" name=""/>
        <p:cNvGrpSpPr/>
        <p:nvPr/>
      </p:nvGrpSpPr>
      <p:grpSpPr>
        <a:xfrm>
          <a:off x="0" y="0"/>
          <a:ext cx="0" cy="0"/>
          <a:chOff x="0" y="0"/>
          <a:chExt cx="0" cy="0"/>
        </a:xfrm>
      </p:grpSpPr>
      <p:sp>
        <p:nvSpPr>
          <p:cNvPr id="11" name="Shape 11"/>
          <p:cNvSpPr>
            <a:spLocks noGrp="1"/>
          </p:cNvSpPr>
          <p:nvPr>
            <p:ph type="title"/>
          </p:nvPr>
        </p:nvSpPr>
        <p:spPr>
          <a:xfrm>
            <a:off x="787400" y="3657600"/>
            <a:ext cx="11430000" cy="2438400"/>
          </a:xfrm>
          <a:prstGeom prst="rect">
            <a:avLst/>
          </a:prstGeom>
        </p:spPr>
        <p:txBody>
          <a:bodyPr/>
          <a:lstStyle/>
          <a:p>
            <a:pPr lvl="0">
              <a:defRPr sz="1800">
                <a:solidFill>
                  <a:srgbClr val="000000"/>
                </a:solidFill>
                <a:effectLst/>
              </a:defRPr>
            </a:pPr>
            <a:r>
              <a:rPr sz="7800">
                <a:solidFill>
                  <a:srgbClr val="767367"/>
                </a:solidFill>
                <a:effectLst>
                  <a:outerShdw blurRad="63500" dist="12700" dir="5400000" rotWithShape="0">
                    <a:srgbClr val="000000">
                      <a:alpha val="30000"/>
                    </a:srgbClr>
                  </a:outerShdw>
                </a:effectLst>
              </a:rPr>
              <a:t>Titteltekst</a:t>
            </a: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Bilde – vertikalt">
    <p:spTree>
      <p:nvGrpSpPr>
        <p:cNvPr id="1" name=""/>
        <p:cNvGrpSpPr/>
        <p:nvPr/>
      </p:nvGrpSpPr>
      <p:grpSpPr>
        <a:xfrm>
          <a:off x="0" y="0"/>
          <a:ext cx="0" cy="0"/>
          <a:chOff x="0" y="0"/>
          <a:chExt cx="0" cy="0"/>
        </a:xfrm>
      </p:grpSpPr>
      <p:sp>
        <p:nvSpPr>
          <p:cNvPr id="13" name="Shape 13"/>
          <p:cNvSpPr>
            <a:spLocks noGrp="1"/>
          </p:cNvSpPr>
          <p:nvPr>
            <p:ph type="title"/>
          </p:nvPr>
        </p:nvSpPr>
        <p:spPr>
          <a:xfrm>
            <a:off x="457200" y="1244600"/>
            <a:ext cx="5600700" cy="3467100"/>
          </a:xfrm>
          <a:prstGeom prst="rect">
            <a:avLst/>
          </a:prstGeom>
        </p:spPr>
        <p:txBody>
          <a:bodyPr anchor="b"/>
          <a:lstStyle/>
          <a:p>
            <a:pPr lvl="0">
              <a:defRPr sz="1800">
                <a:solidFill>
                  <a:srgbClr val="000000"/>
                </a:solidFill>
                <a:effectLst/>
              </a:defRPr>
            </a:pPr>
            <a:r>
              <a:rPr sz="7800">
                <a:solidFill>
                  <a:srgbClr val="767367"/>
                </a:solidFill>
                <a:effectLst>
                  <a:outerShdw blurRad="63500" dist="12700" dir="5400000" rotWithShape="0">
                    <a:srgbClr val="000000">
                      <a:alpha val="30000"/>
                    </a:srgbClr>
                  </a:outerShdw>
                </a:effectLst>
              </a:rPr>
              <a:t>Titteltekst</a:t>
            </a:r>
          </a:p>
        </p:txBody>
      </p:sp>
      <p:sp>
        <p:nvSpPr>
          <p:cNvPr id="14" name="Shape 14"/>
          <p:cNvSpPr>
            <a:spLocks noGrp="1"/>
          </p:cNvSpPr>
          <p:nvPr>
            <p:ph type="body" idx="1"/>
          </p:nvPr>
        </p:nvSpPr>
        <p:spPr>
          <a:xfrm>
            <a:off x="457200" y="4851400"/>
            <a:ext cx="5600700" cy="3632200"/>
          </a:xfrm>
          <a:prstGeom prst="rect">
            <a:avLst/>
          </a:prstGeom>
        </p:spPr>
        <p:txBody>
          <a:bodyPr anchor="t"/>
          <a:lstStyle>
            <a:lvl1pPr marL="0" indent="0" algn="ctr">
              <a:spcBef>
                <a:spcPts val="0"/>
              </a:spcBef>
              <a:buSzTx/>
              <a:buNone/>
              <a:defRPr sz="4000"/>
            </a:lvl1pPr>
            <a:lvl2pPr marL="0" indent="228600" algn="ctr">
              <a:spcBef>
                <a:spcPts val="0"/>
              </a:spcBef>
              <a:buSzTx/>
              <a:buNone/>
              <a:defRPr sz="4000"/>
            </a:lvl2pPr>
            <a:lvl3pPr marL="0" indent="457200" algn="ctr">
              <a:spcBef>
                <a:spcPts val="0"/>
              </a:spcBef>
              <a:buSzTx/>
              <a:buNone/>
              <a:defRPr sz="4000"/>
            </a:lvl3pPr>
            <a:lvl4pPr marL="0" indent="685800" algn="ctr">
              <a:spcBef>
                <a:spcPts val="0"/>
              </a:spcBef>
              <a:buSzTx/>
              <a:buNone/>
              <a:defRPr sz="4000"/>
            </a:lvl4pPr>
            <a:lvl5pPr marL="0" indent="914400" algn="ctr">
              <a:spcBef>
                <a:spcPts val="0"/>
              </a:spcBef>
              <a:buSzTx/>
              <a:buNone/>
              <a:defRPr sz="4000"/>
            </a:lvl5pPr>
          </a:lstStyle>
          <a:p>
            <a:pPr lvl="0">
              <a:defRPr sz="1800">
                <a:solidFill>
                  <a:srgbClr val="000000"/>
                </a:solidFill>
              </a:defRPr>
            </a:pPr>
            <a:r>
              <a:rPr sz="4000">
                <a:solidFill>
                  <a:srgbClr val="5E5E5E"/>
                </a:solidFill>
              </a:rPr>
              <a:t>Brødtekst nivå én</a:t>
            </a:r>
          </a:p>
          <a:p>
            <a:pPr lvl="1">
              <a:defRPr sz="1800">
                <a:solidFill>
                  <a:srgbClr val="000000"/>
                </a:solidFill>
              </a:defRPr>
            </a:pPr>
            <a:r>
              <a:rPr sz="4000">
                <a:solidFill>
                  <a:srgbClr val="5E5E5E"/>
                </a:solidFill>
              </a:rPr>
              <a:t>Brødtekst nivå to</a:t>
            </a:r>
          </a:p>
          <a:p>
            <a:pPr lvl="2">
              <a:defRPr sz="1800">
                <a:solidFill>
                  <a:srgbClr val="000000"/>
                </a:solidFill>
              </a:defRPr>
            </a:pPr>
            <a:r>
              <a:rPr sz="4000">
                <a:solidFill>
                  <a:srgbClr val="5E5E5E"/>
                </a:solidFill>
              </a:rPr>
              <a:t>Brødtekst nivå tre</a:t>
            </a:r>
          </a:p>
          <a:p>
            <a:pPr lvl="3">
              <a:defRPr sz="1800">
                <a:solidFill>
                  <a:srgbClr val="000000"/>
                </a:solidFill>
              </a:defRPr>
            </a:pPr>
            <a:r>
              <a:rPr sz="4000">
                <a:solidFill>
                  <a:srgbClr val="5E5E5E"/>
                </a:solidFill>
              </a:rPr>
              <a:t>Brødtekst nivå fire</a:t>
            </a:r>
          </a:p>
          <a:p>
            <a:pPr lvl="4">
              <a:defRPr sz="1800">
                <a:solidFill>
                  <a:srgbClr val="000000"/>
                </a:solidFill>
              </a:defRPr>
            </a:pPr>
            <a:r>
              <a:rPr sz="4000">
                <a:solidFill>
                  <a:srgbClr val="5E5E5E"/>
                </a:solidFill>
              </a:rPr>
              <a:t>Brødtekst nivå fem</a:t>
            </a: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tel – øverst">
    <p:spTree>
      <p:nvGrpSpPr>
        <p:cNvPr id="1" name=""/>
        <p:cNvGrpSpPr/>
        <p:nvPr/>
      </p:nvGrpSpPr>
      <p:grpSpPr>
        <a:xfrm>
          <a:off x="0" y="0"/>
          <a:ext cx="0" cy="0"/>
          <a:chOff x="0" y="0"/>
          <a:chExt cx="0" cy="0"/>
        </a:xfrm>
      </p:grpSpPr>
      <p:sp>
        <p:nvSpPr>
          <p:cNvPr id="16" name="Shape 16"/>
          <p:cNvSpPr>
            <a:spLocks noGrp="1"/>
          </p:cNvSpPr>
          <p:nvPr>
            <p:ph type="title"/>
          </p:nvPr>
        </p:nvSpPr>
        <p:spPr>
          <a:prstGeom prst="rect">
            <a:avLst/>
          </a:prstGeom>
        </p:spPr>
        <p:txBody>
          <a:bodyPr/>
          <a:lstStyle/>
          <a:p>
            <a:pPr lvl="0">
              <a:defRPr sz="1800">
                <a:solidFill>
                  <a:srgbClr val="000000"/>
                </a:solidFill>
                <a:effectLst/>
              </a:defRPr>
            </a:pPr>
            <a:r>
              <a:rPr sz="7800">
                <a:solidFill>
                  <a:srgbClr val="767367"/>
                </a:solidFill>
                <a:effectLst>
                  <a:outerShdw blurRad="63500" dist="12700" dir="5400000" rotWithShape="0">
                    <a:srgbClr val="000000">
                      <a:alpha val="30000"/>
                    </a:srgbClr>
                  </a:outerShdw>
                </a:effectLst>
              </a:rPr>
              <a:t>Titteltekst</a:t>
            </a: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tel og punkttegn">
    <p:spTree>
      <p:nvGrpSpPr>
        <p:cNvPr id="1" name=""/>
        <p:cNvGrpSpPr/>
        <p:nvPr/>
      </p:nvGrpSpPr>
      <p:grpSpPr>
        <a:xfrm>
          <a:off x="0" y="0"/>
          <a:ext cx="0" cy="0"/>
          <a:chOff x="0" y="0"/>
          <a:chExt cx="0" cy="0"/>
        </a:xfrm>
      </p:grpSpPr>
      <p:sp>
        <p:nvSpPr>
          <p:cNvPr id="18" name="Shape 18"/>
          <p:cNvSpPr>
            <a:spLocks noGrp="1"/>
          </p:cNvSpPr>
          <p:nvPr>
            <p:ph type="title"/>
          </p:nvPr>
        </p:nvSpPr>
        <p:spPr>
          <a:prstGeom prst="rect">
            <a:avLst/>
          </a:prstGeom>
        </p:spPr>
        <p:txBody>
          <a:bodyPr/>
          <a:lstStyle/>
          <a:p>
            <a:pPr lvl="0">
              <a:defRPr sz="1800">
                <a:solidFill>
                  <a:srgbClr val="000000"/>
                </a:solidFill>
                <a:effectLst/>
              </a:defRPr>
            </a:pPr>
            <a:r>
              <a:rPr sz="7800">
                <a:solidFill>
                  <a:srgbClr val="767367"/>
                </a:solidFill>
                <a:effectLst>
                  <a:outerShdw blurRad="63500" dist="12700" dir="5400000" rotWithShape="0">
                    <a:srgbClr val="000000">
                      <a:alpha val="30000"/>
                    </a:srgbClr>
                  </a:outerShdw>
                </a:effectLst>
              </a:rPr>
              <a:t>Titteltekst</a:t>
            </a:r>
          </a:p>
        </p:txBody>
      </p:sp>
      <p:sp>
        <p:nvSpPr>
          <p:cNvPr id="19" name="Shape 19"/>
          <p:cNvSpPr>
            <a:spLocks noGrp="1"/>
          </p:cNvSpPr>
          <p:nvPr>
            <p:ph type="body" idx="1"/>
          </p:nvPr>
        </p:nvSpPr>
        <p:spPr>
          <a:prstGeom prst="rect">
            <a:avLst/>
          </a:prstGeom>
        </p:spPr>
        <p:txBody>
          <a:bodyPr/>
          <a:lstStyle>
            <a:lvl1pPr>
              <a:buBlip>
                <a:blip r:embed="rId2"/>
              </a:buBlip>
            </a:lvl1pPr>
            <a:lvl2pPr>
              <a:buBlip>
                <a:blip r:embed="rId2"/>
              </a:buBlip>
            </a:lvl2pPr>
            <a:lvl3pPr>
              <a:buBlip>
                <a:blip r:embed="rId2"/>
              </a:buBlip>
            </a:lvl3pPr>
            <a:lvl4pPr>
              <a:buBlip>
                <a:blip r:embed="rId2"/>
              </a:buBlip>
            </a:lvl4pPr>
            <a:lvl5pPr>
              <a:buBlip>
                <a:blip r:embed="rId2"/>
              </a:buBlip>
            </a:lvl5pPr>
          </a:lstStyle>
          <a:p>
            <a:pPr lvl="0">
              <a:defRPr sz="1800">
                <a:solidFill>
                  <a:srgbClr val="000000"/>
                </a:solidFill>
              </a:defRPr>
            </a:pPr>
            <a:r>
              <a:rPr sz="3600">
                <a:solidFill>
                  <a:srgbClr val="5E5E5E"/>
                </a:solidFill>
              </a:rPr>
              <a:t>Brødtekst nivå én</a:t>
            </a:r>
          </a:p>
          <a:p>
            <a:pPr lvl="1">
              <a:defRPr sz="1800">
                <a:solidFill>
                  <a:srgbClr val="000000"/>
                </a:solidFill>
              </a:defRPr>
            </a:pPr>
            <a:r>
              <a:rPr sz="3600">
                <a:solidFill>
                  <a:srgbClr val="5E5E5E"/>
                </a:solidFill>
              </a:rPr>
              <a:t>Brødtekst nivå to</a:t>
            </a:r>
          </a:p>
          <a:p>
            <a:pPr lvl="2">
              <a:defRPr sz="1800">
                <a:solidFill>
                  <a:srgbClr val="000000"/>
                </a:solidFill>
              </a:defRPr>
            </a:pPr>
            <a:r>
              <a:rPr sz="3600">
                <a:solidFill>
                  <a:srgbClr val="5E5E5E"/>
                </a:solidFill>
              </a:rPr>
              <a:t>Brødtekst nivå tre</a:t>
            </a:r>
          </a:p>
          <a:p>
            <a:pPr lvl="3">
              <a:defRPr sz="1800">
                <a:solidFill>
                  <a:srgbClr val="000000"/>
                </a:solidFill>
              </a:defRPr>
            </a:pPr>
            <a:r>
              <a:rPr sz="3600">
                <a:solidFill>
                  <a:srgbClr val="5E5E5E"/>
                </a:solidFill>
              </a:rPr>
              <a:t>Brødtekst nivå fire</a:t>
            </a:r>
          </a:p>
          <a:p>
            <a:pPr lvl="4">
              <a:defRPr sz="1800">
                <a:solidFill>
                  <a:srgbClr val="000000"/>
                </a:solidFill>
              </a:defRPr>
            </a:pPr>
            <a:r>
              <a:rPr sz="3600">
                <a:solidFill>
                  <a:srgbClr val="5E5E5E"/>
                </a:solidFill>
              </a:rPr>
              <a:t>Brødtekst nivå fem</a:t>
            </a: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tel, punkttegn og bilde">
    <p:spTree>
      <p:nvGrpSpPr>
        <p:cNvPr id="1" name=""/>
        <p:cNvGrpSpPr/>
        <p:nvPr/>
      </p:nvGrpSpPr>
      <p:grpSpPr>
        <a:xfrm>
          <a:off x="0" y="0"/>
          <a:ext cx="0" cy="0"/>
          <a:chOff x="0" y="0"/>
          <a:chExt cx="0" cy="0"/>
        </a:xfrm>
      </p:grpSpPr>
      <p:sp>
        <p:nvSpPr>
          <p:cNvPr id="21" name="Shape 21"/>
          <p:cNvSpPr>
            <a:spLocks noGrp="1"/>
          </p:cNvSpPr>
          <p:nvPr>
            <p:ph type="title"/>
          </p:nvPr>
        </p:nvSpPr>
        <p:spPr>
          <a:prstGeom prst="rect">
            <a:avLst/>
          </a:prstGeom>
        </p:spPr>
        <p:txBody>
          <a:bodyPr/>
          <a:lstStyle/>
          <a:p>
            <a:pPr lvl="0">
              <a:defRPr sz="1800">
                <a:solidFill>
                  <a:srgbClr val="000000"/>
                </a:solidFill>
                <a:effectLst/>
              </a:defRPr>
            </a:pPr>
            <a:r>
              <a:rPr sz="7800">
                <a:solidFill>
                  <a:srgbClr val="767367"/>
                </a:solidFill>
                <a:effectLst>
                  <a:outerShdw blurRad="63500" dist="12700" dir="5400000" rotWithShape="0">
                    <a:srgbClr val="000000">
                      <a:alpha val="30000"/>
                    </a:srgbClr>
                  </a:outerShdw>
                </a:effectLst>
              </a:rPr>
              <a:t>Titteltekst</a:t>
            </a:r>
          </a:p>
        </p:txBody>
      </p:sp>
      <p:sp>
        <p:nvSpPr>
          <p:cNvPr id="22" name="Shape 22"/>
          <p:cNvSpPr>
            <a:spLocks noGrp="1"/>
          </p:cNvSpPr>
          <p:nvPr>
            <p:ph type="body" idx="1"/>
          </p:nvPr>
        </p:nvSpPr>
        <p:spPr>
          <a:xfrm>
            <a:off x="787400" y="2768600"/>
            <a:ext cx="5486400" cy="5715000"/>
          </a:xfrm>
          <a:prstGeom prst="rect">
            <a:avLst/>
          </a:prstGeom>
        </p:spPr>
        <p:txBody>
          <a:bodyPr/>
          <a:lstStyle>
            <a:lvl1pPr marL="342900" indent="-342900">
              <a:spcBef>
                <a:spcPts val="2800"/>
              </a:spcBef>
              <a:buBlip>
                <a:blip r:embed="rId2"/>
              </a:buBlip>
              <a:defRPr sz="3000"/>
            </a:lvl1pPr>
            <a:lvl2pPr marL="685800" indent="-342900">
              <a:spcBef>
                <a:spcPts val="2800"/>
              </a:spcBef>
              <a:buBlip>
                <a:blip r:embed="rId2"/>
              </a:buBlip>
              <a:defRPr sz="3000"/>
            </a:lvl2pPr>
            <a:lvl3pPr marL="1028700" indent="-342900">
              <a:spcBef>
                <a:spcPts val="2800"/>
              </a:spcBef>
              <a:buBlip>
                <a:blip r:embed="rId2"/>
              </a:buBlip>
              <a:defRPr sz="3000"/>
            </a:lvl3pPr>
            <a:lvl4pPr marL="1371600" indent="-342900">
              <a:spcBef>
                <a:spcPts val="2800"/>
              </a:spcBef>
              <a:buBlip>
                <a:blip r:embed="rId2"/>
              </a:buBlip>
              <a:defRPr sz="3000"/>
            </a:lvl4pPr>
            <a:lvl5pPr marL="1714500" indent="-342900">
              <a:spcBef>
                <a:spcPts val="2800"/>
              </a:spcBef>
              <a:buBlip>
                <a:blip r:embed="rId2"/>
              </a:buBlip>
              <a:defRPr sz="3000"/>
            </a:lvl5pPr>
          </a:lstStyle>
          <a:p>
            <a:pPr lvl="0">
              <a:defRPr sz="1800">
                <a:solidFill>
                  <a:srgbClr val="000000"/>
                </a:solidFill>
              </a:defRPr>
            </a:pPr>
            <a:r>
              <a:rPr sz="3000">
                <a:solidFill>
                  <a:srgbClr val="5E5E5E"/>
                </a:solidFill>
              </a:rPr>
              <a:t>Brødtekst nivå én</a:t>
            </a:r>
          </a:p>
          <a:p>
            <a:pPr lvl="1">
              <a:defRPr sz="1800">
                <a:solidFill>
                  <a:srgbClr val="000000"/>
                </a:solidFill>
              </a:defRPr>
            </a:pPr>
            <a:r>
              <a:rPr sz="3000">
                <a:solidFill>
                  <a:srgbClr val="5E5E5E"/>
                </a:solidFill>
              </a:rPr>
              <a:t>Brødtekst nivå to</a:t>
            </a:r>
          </a:p>
          <a:p>
            <a:pPr lvl="2">
              <a:defRPr sz="1800">
                <a:solidFill>
                  <a:srgbClr val="000000"/>
                </a:solidFill>
              </a:defRPr>
            </a:pPr>
            <a:r>
              <a:rPr sz="3000">
                <a:solidFill>
                  <a:srgbClr val="5E5E5E"/>
                </a:solidFill>
              </a:rPr>
              <a:t>Brødtekst nivå tre</a:t>
            </a:r>
          </a:p>
          <a:p>
            <a:pPr lvl="3">
              <a:defRPr sz="1800">
                <a:solidFill>
                  <a:srgbClr val="000000"/>
                </a:solidFill>
              </a:defRPr>
            </a:pPr>
            <a:r>
              <a:rPr sz="3000">
                <a:solidFill>
                  <a:srgbClr val="5E5E5E"/>
                </a:solidFill>
              </a:rPr>
              <a:t>Brødtekst nivå fire</a:t>
            </a:r>
          </a:p>
          <a:p>
            <a:pPr lvl="4">
              <a:defRPr sz="1800">
                <a:solidFill>
                  <a:srgbClr val="000000"/>
                </a:solidFill>
              </a:defRPr>
            </a:pPr>
            <a:r>
              <a:rPr sz="3000">
                <a:solidFill>
                  <a:srgbClr val="5E5E5E"/>
                </a:solidFill>
              </a:rPr>
              <a:t>Brødtekst nivå fem</a:t>
            </a: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Punkttegn">
    <p:spTree>
      <p:nvGrpSpPr>
        <p:cNvPr id="1" name=""/>
        <p:cNvGrpSpPr/>
        <p:nvPr/>
      </p:nvGrpSpPr>
      <p:grpSpPr>
        <a:xfrm>
          <a:off x="0" y="0"/>
          <a:ext cx="0" cy="0"/>
          <a:chOff x="0" y="0"/>
          <a:chExt cx="0" cy="0"/>
        </a:xfrm>
      </p:grpSpPr>
      <p:sp>
        <p:nvSpPr>
          <p:cNvPr id="24" name="Shape 24"/>
          <p:cNvSpPr>
            <a:spLocks noGrp="1"/>
          </p:cNvSpPr>
          <p:nvPr>
            <p:ph type="body" idx="1"/>
          </p:nvPr>
        </p:nvSpPr>
        <p:spPr>
          <a:xfrm>
            <a:off x="787400" y="1257300"/>
            <a:ext cx="11430000" cy="7239000"/>
          </a:xfrm>
          <a:prstGeom prst="rect">
            <a:avLst/>
          </a:prstGeom>
        </p:spPr>
        <p:txBody>
          <a:bodyPr/>
          <a:lstStyle>
            <a:lvl1pPr>
              <a:buBlip>
                <a:blip r:embed="rId2"/>
              </a:buBlip>
            </a:lvl1pPr>
            <a:lvl2pPr>
              <a:buBlip>
                <a:blip r:embed="rId2"/>
              </a:buBlip>
            </a:lvl2pPr>
            <a:lvl3pPr>
              <a:buBlip>
                <a:blip r:embed="rId2"/>
              </a:buBlip>
            </a:lvl3pPr>
            <a:lvl4pPr>
              <a:buBlip>
                <a:blip r:embed="rId2"/>
              </a:buBlip>
            </a:lvl4pPr>
            <a:lvl5pPr>
              <a:buBlip>
                <a:blip r:embed="rId2"/>
              </a:buBlip>
            </a:lvl5pPr>
          </a:lstStyle>
          <a:p>
            <a:pPr lvl="0">
              <a:defRPr sz="1800">
                <a:solidFill>
                  <a:srgbClr val="000000"/>
                </a:solidFill>
              </a:defRPr>
            </a:pPr>
            <a:r>
              <a:rPr sz="3600">
                <a:solidFill>
                  <a:srgbClr val="5E5E5E"/>
                </a:solidFill>
              </a:rPr>
              <a:t>Brødtekst nivå én</a:t>
            </a:r>
          </a:p>
          <a:p>
            <a:pPr lvl="1">
              <a:defRPr sz="1800">
                <a:solidFill>
                  <a:srgbClr val="000000"/>
                </a:solidFill>
              </a:defRPr>
            </a:pPr>
            <a:r>
              <a:rPr sz="3600">
                <a:solidFill>
                  <a:srgbClr val="5E5E5E"/>
                </a:solidFill>
              </a:rPr>
              <a:t>Brødtekst nivå to</a:t>
            </a:r>
          </a:p>
          <a:p>
            <a:pPr lvl="2">
              <a:defRPr sz="1800">
                <a:solidFill>
                  <a:srgbClr val="000000"/>
                </a:solidFill>
              </a:defRPr>
            </a:pPr>
            <a:r>
              <a:rPr sz="3600">
                <a:solidFill>
                  <a:srgbClr val="5E5E5E"/>
                </a:solidFill>
              </a:rPr>
              <a:t>Brødtekst nivå tre</a:t>
            </a:r>
          </a:p>
          <a:p>
            <a:pPr lvl="3">
              <a:defRPr sz="1800">
                <a:solidFill>
                  <a:srgbClr val="000000"/>
                </a:solidFill>
              </a:defRPr>
            </a:pPr>
            <a:r>
              <a:rPr sz="3600">
                <a:solidFill>
                  <a:srgbClr val="5E5E5E"/>
                </a:solidFill>
              </a:rPr>
              <a:t>Brødtekst nivå fire</a:t>
            </a:r>
          </a:p>
          <a:p>
            <a:pPr lvl="4">
              <a:defRPr sz="1800">
                <a:solidFill>
                  <a:srgbClr val="000000"/>
                </a:solidFill>
              </a:defRPr>
            </a:pPr>
            <a:r>
              <a:rPr sz="3600">
                <a:solidFill>
                  <a:srgbClr val="5E5E5E"/>
                </a:solidFill>
              </a:rPr>
              <a:t>Brødtekst nivå fem</a:t>
            </a: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Bilde – 3 per side">
    <p:spTree>
      <p:nvGrpSpPr>
        <p:cNvPr id="1" name=""/>
        <p:cNvGrpSpPr/>
        <p:nvPr/>
      </p:nvGrpSpPr>
      <p:grpSpPr>
        <a:xfrm>
          <a:off x="0" y="0"/>
          <a:ext cx="0" cy="0"/>
          <a:chOff x="0" y="0"/>
          <a:chExt cx="0" cy="0"/>
        </a:xfrm>
      </p:grpSpPr>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3"/>
          <a:srcRect/>
          <a:stretch>
            <a:fillRect/>
          </a:stretch>
        </a:blipFill>
        <a:effectLst/>
      </p:bgPr>
    </p:bg>
    <p:spTree>
      <p:nvGrpSpPr>
        <p:cNvPr id="1" name=""/>
        <p:cNvGrpSpPr/>
        <p:nvPr/>
      </p:nvGrpSpPr>
      <p:grpSpPr>
        <a:xfrm>
          <a:off x="0" y="0"/>
          <a:ext cx="0" cy="0"/>
          <a:chOff x="0" y="0"/>
          <a:chExt cx="0" cy="0"/>
        </a:xfrm>
      </p:grpSpPr>
      <p:sp>
        <p:nvSpPr>
          <p:cNvPr id="2" name="Shape 2"/>
          <p:cNvSpPr>
            <a:spLocks noGrp="1"/>
          </p:cNvSpPr>
          <p:nvPr>
            <p:ph type="title"/>
          </p:nvPr>
        </p:nvSpPr>
        <p:spPr>
          <a:xfrm>
            <a:off x="787400" y="254000"/>
            <a:ext cx="11430000" cy="2438400"/>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normAutofit/>
          </a:bodyPr>
          <a:lstStyle/>
          <a:p>
            <a:pPr lvl="0">
              <a:defRPr sz="1800">
                <a:solidFill>
                  <a:srgbClr val="000000"/>
                </a:solidFill>
                <a:effectLst/>
              </a:defRPr>
            </a:pPr>
            <a:r>
              <a:rPr sz="7800">
                <a:solidFill>
                  <a:srgbClr val="767367"/>
                </a:solidFill>
                <a:effectLst>
                  <a:outerShdw blurRad="63500" dist="12700" dir="5400000" rotWithShape="0">
                    <a:srgbClr val="000000">
                      <a:alpha val="30000"/>
                    </a:srgbClr>
                  </a:outerShdw>
                </a:effectLst>
              </a:rPr>
              <a:t>Titteltekst</a:t>
            </a:r>
          </a:p>
        </p:txBody>
      </p:sp>
      <p:sp>
        <p:nvSpPr>
          <p:cNvPr id="3" name="Shape 3"/>
          <p:cNvSpPr>
            <a:spLocks noGrp="1"/>
          </p:cNvSpPr>
          <p:nvPr>
            <p:ph type="body" idx="1"/>
          </p:nvPr>
        </p:nvSpPr>
        <p:spPr>
          <a:xfrm>
            <a:off x="787400" y="2768600"/>
            <a:ext cx="11430000" cy="5715000"/>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normAutofit/>
          </a:bodyPr>
          <a:lstStyle>
            <a:lvl1pPr>
              <a:buBlip>
                <a:blip r:embed="rId14"/>
              </a:buBlip>
            </a:lvl1pPr>
            <a:lvl2pPr>
              <a:buBlip>
                <a:blip r:embed="rId14"/>
              </a:buBlip>
            </a:lvl2pPr>
            <a:lvl3pPr>
              <a:buBlip>
                <a:blip r:embed="rId14"/>
              </a:buBlip>
            </a:lvl3pPr>
            <a:lvl4pPr>
              <a:buBlip>
                <a:blip r:embed="rId14"/>
              </a:buBlip>
            </a:lvl4pPr>
            <a:lvl5pPr>
              <a:buBlip>
                <a:blip r:embed="rId14"/>
              </a:buBlip>
            </a:lvl5pPr>
          </a:lstStyle>
          <a:p>
            <a:pPr lvl="0">
              <a:defRPr sz="1800">
                <a:solidFill>
                  <a:srgbClr val="000000"/>
                </a:solidFill>
              </a:defRPr>
            </a:pPr>
            <a:r>
              <a:rPr sz="3600">
                <a:solidFill>
                  <a:srgbClr val="5E5E5E"/>
                </a:solidFill>
              </a:rPr>
              <a:t>Brødtekst nivå én</a:t>
            </a:r>
          </a:p>
          <a:p>
            <a:pPr lvl="1">
              <a:defRPr sz="1800">
                <a:solidFill>
                  <a:srgbClr val="000000"/>
                </a:solidFill>
              </a:defRPr>
            </a:pPr>
            <a:r>
              <a:rPr sz="3600">
                <a:solidFill>
                  <a:srgbClr val="5E5E5E"/>
                </a:solidFill>
              </a:rPr>
              <a:t>Brødtekst nivå to</a:t>
            </a:r>
          </a:p>
          <a:p>
            <a:pPr lvl="2">
              <a:defRPr sz="1800">
                <a:solidFill>
                  <a:srgbClr val="000000"/>
                </a:solidFill>
              </a:defRPr>
            </a:pPr>
            <a:r>
              <a:rPr sz="3600">
                <a:solidFill>
                  <a:srgbClr val="5E5E5E"/>
                </a:solidFill>
              </a:rPr>
              <a:t>Brødtekst nivå tre</a:t>
            </a:r>
          </a:p>
          <a:p>
            <a:pPr lvl="3">
              <a:defRPr sz="1800">
                <a:solidFill>
                  <a:srgbClr val="000000"/>
                </a:solidFill>
              </a:defRPr>
            </a:pPr>
            <a:r>
              <a:rPr sz="3600">
                <a:solidFill>
                  <a:srgbClr val="5E5E5E"/>
                </a:solidFill>
              </a:rPr>
              <a:t>Brødtekst nivå fire</a:t>
            </a:r>
          </a:p>
          <a:p>
            <a:pPr lvl="4">
              <a:defRPr sz="1800">
                <a:solidFill>
                  <a:srgbClr val="000000"/>
                </a:solidFill>
              </a:defRPr>
            </a:pPr>
            <a:r>
              <a:rPr sz="3600">
                <a:solidFill>
                  <a:srgbClr val="5E5E5E"/>
                </a:solidFill>
              </a:rPr>
              <a:t>Brødtekst nivå fem</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60" r:id="rId11"/>
  </p:sldLayoutIdLst>
  <p:transition spd="med"/>
  <p:txStyles>
    <p:titleStyle>
      <a:lvl1pPr algn="ctr" defTabSz="584200">
        <a:defRPr sz="7800">
          <a:solidFill>
            <a:srgbClr val="767367"/>
          </a:solidFill>
          <a:effectLst>
            <a:outerShdw blurRad="63500" dist="12700" dir="5400000" rotWithShape="0">
              <a:srgbClr val="000000">
                <a:alpha val="30000"/>
              </a:srgbClr>
            </a:outerShdw>
          </a:effectLst>
          <a:latin typeface="+mn-lt"/>
          <a:ea typeface="+mn-ea"/>
          <a:cs typeface="+mn-cs"/>
          <a:sym typeface="Baskerville"/>
        </a:defRPr>
      </a:lvl1pPr>
      <a:lvl2pPr indent="228600" algn="ctr" defTabSz="584200">
        <a:defRPr sz="7800">
          <a:solidFill>
            <a:srgbClr val="767367"/>
          </a:solidFill>
          <a:effectLst>
            <a:outerShdw blurRad="63500" dist="12700" dir="5400000" rotWithShape="0">
              <a:srgbClr val="000000">
                <a:alpha val="30000"/>
              </a:srgbClr>
            </a:outerShdw>
          </a:effectLst>
          <a:latin typeface="+mn-lt"/>
          <a:ea typeface="+mn-ea"/>
          <a:cs typeface="+mn-cs"/>
          <a:sym typeface="Baskerville"/>
        </a:defRPr>
      </a:lvl2pPr>
      <a:lvl3pPr indent="457200" algn="ctr" defTabSz="584200">
        <a:defRPr sz="7800">
          <a:solidFill>
            <a:srgbClr val="767367"/>
          </a:solidFill>
          <a:effectLst>
            <a:outerShdw blurRad="63500" dist="12700" dir="5400000" rotWithShape="0">
              <a:srgbClr val="000000">
                <a:alpha val="30000"/>
              </a:srgbClr>
            </a:outerShdw>
          </a:effectLst>
          <a:latin typeface="+mn-lt"/>
          <a:ea typeface="+mn-ea"/>
          <a:cs typeface="+mn-cs"/>
          <a:sym typeface="Baskerville"/>
        </a:defRPr>
      </a:lvl3pPr>
      <a:lvl4pPr indent="685800" algn="ctr" defTabSz="584200">
        <a:defRPr sz="7800">
          <a:solidFill>
            <a:srgbClr val="767367"/>
          </a:solidFill>
          <a:effectLst>
            <a:outerShdw blurRad="63500" dist="12700" dir="5400000" rotWithShape="0">
              <a:srgbClr val="000000">
                <a:alpha val="30000"/>
              </a:srgbClr>
            </a:outerShdw>
          </a:effectLst>
          <a:latin typeface="+mn-lt"/>
          <a:ea typeface="+mn-ea"/>
          <a:cs typeface="+mn-cs"/>
          <a:sym typeface="Baskerville"/>
        </a:defRPr>
      </a:lvl4pPr>
      <a:lvl5pPr indent="914400" algn="ctr" defTabSz="584200">
        <a:defRPr sz="7800">
          <a:solidFill>
            <a:srgbClr val="767367"/>
          </a:solidFill>
          <a:effectLst>
            <a:outerShdw blurRad="63500" dist="12700" dir="5400000" rotWithShape="0">
              <a:srgbClr val="000000">
                <a:alpha val="30000"/>
              </a:srgbClr>
            </a:outerShdw>
          </a:effectLst>
          <a:latin typeface="+mn-lt"/>
          <a:ea typeface="+mn-ea"/>
          <a:cs typeface="+mn-cs"/>
          <a:sym typeface="Baskerville"/>
        </a:defRPr>
      </a:lvl5pPr>
      <a:lvl6pPr indent="1143000" algn="ctr" defTabSz="584200">
        <a:defRPr sz="7800">
          <a:solidFill>
            <a:srgbClr val="767367"/>
          </a:solidFill>
          <a:effectLst>
            <a:outerShdw blurRad="63500" dist="12700" dir="5400000" rotWithShape="0">
              <a:srgbClr val="000000">
                <a:alpha val="30000"/>
              </a:srgbClr>
            </a:outerShdw>
          </a:effectLst>
          <a:latin typeface="+mn-lt"/>
          <a:ea typeface="+mn-ea"/>
          <a:cs typeface="+mn-cs"/>
          <a:sym typeface="Baskerville"/>
        </a:defRPr>
      </a:lvl6pPr>
      <a:lvl7pPr indent="1371600" algn="ctr" defTabSz="584200">
        <a:defRPr sz="7800">
          <a:solidFill>
            <a:srgbClr val="767367"/>
          </a:solidFill>
          <a:effectLst>
            <a:outerShdw blurRad="63500" dist="12700" dir="5400000" rotWithShape="0">
              <a:srgbClr val="000000">
                <a:alpha val="30000"/>
              </a:srgbClr>
            </a:outerShdw>
          </a:effectLst>
          <a:latin typeface="+mn-lt"/>
          <a:ea typeface="+mn-ea"/>
          <a:cs typeface="+mn-cs"/>
          <a:sym typeface="Baskerville"/>
        </a:defRPr>
      </a:lvl7pPr>
      <a:lvl8pPr indent="1600200" algn="ctr" defTabSz="584200">
        <a:defRPr sz="7800">
          <a:solidFill>
            <a:srgbClr val="767367"/>
          </a:solidFill>
          <a:effectLst>
            <a:outerShdw blurRad="63500" dist="12700" dir="5400000" rotWithShape="0">
              <a:srgbClr val="000000">
                <a:alpha val="30000"/>
              </a:srgbClr>
            </a:outerShdw>
          </a:effectLst>
          <a:latin typeface="+mn-lt"/>
          <a:ea typeface="+mn-ea"/>
          <a:cs typeface="+mn-cs"/>
          <a:sym typeface="Baskerville"/>
        </a:defRPr>
      </a:lvl8pPr>
      <a:lvl9pPr indent="1828800" algn="ctr" defTabSz="584200">
        <a:defRPr sz="7800">
          <a:solidFill>
            <a:srgbClr val="767367"/>
          </a:solidFill>
          <a:effectLst>
            <a:outerShdw blurRad="63500" dist="12700" dir="5400000" rotWithShape="0">
              <a:srgbClr val="000000">
                <a:alpha val="30000"/>
              </a:srgbClr>
            </a:outerShdw>
          </a:effectLst>
          <a:latin typeface="+mn-lt"/>
          <a:ea typeface="+mn-ea"/>
          <a:cs typeface="+mn-cs"/>
          <a:sym typeface="Baskerville"/>
        </a:defRPr>
      </a:lvl9pPr>
    </p:titleStyle>
    <p:bodyStyle>
      <a:lvl1pPr marL="393700" indent="-393700" defTabSz="584200">
        <a:spcBef>
          <a:spcPts val="3600"/>
        </a:spcBef>
        <a:buSzPct val="50000"/>
        <a:buBlip>
          <a:blip r:embed="rId14"/>
        </a:buBlip>
        <a:defRPr sz="3600">
          <a:solidFill>
            <a:srgbClr val="5E5E5E"/>
          </a:solidFill>
          <a:latin typeface="Hoefler Text"/>
          <a:ea typeface="Hoefler Text"/>
          <a:cs typeface="Hoefler Text"/>
          <a:sym typeface="Hoefler Text"/>
        </a:defRPr>
      </a:lvl1pPr>
      <a:lvl2pPr marL="787400" indent="-393700" defTabSz="584200">
        <a:spcBef>
          <a:spcPts val="3600"/>
        </a:spcBef>
        <a:buSzPct val="50000"/>
        <a:buBlip>
          <a:blip r:embed="rId14"/>
        </a:buBlip>
        <a:defRPr sz="3600">
          <a:solidFill>
            <a:srgbClr val="5E5E5E"/>
          </a:solidFill>
          <a:latin typeface="Hoefler Text"/>
          <a:ea typeface="Hoefler Text"/>
          <a:cs typeface="Hoefler Text"/>
          <a:sym typeface="Hoefler Text"/>
        </a:defRPr>
      </a:lvl2pPr>
      <a:lvl3pPr marL="1181100" indent="-393700" defTabSz="584200">
        <a:spcBef>
          <a:spcPts val="3600"/>
        </a:spcBef>
        <a:buSzPct val="50000"/>
        <a:buBlip>
          <a:blip r:embed="rId14"/>
        </a:buBlip>
        <a:defRPr sz="3600">
          <a:solidFill>
            <a:srgbClr val="5E5E5E"/>
          </a:solidFill>
          <a:latin typeface="Hoefler Text"/>
          <a:ea typeface="Hoefler Text"/>
          <a:cs typeface="Hoefler Text"/>
          <a:sym typeface="Hoefler Text"/>
        </a:defRPr>
      </a:lvl3pPr>
      <a:lvl4pPr marL="1574800" indent="-393700" defTabSz="584200">
        <a:spcBef>
          <a:spcPts val="3600"/>
        </a:spcBef>
        <a:buSzPct val="50000"/>
        <a:buBlip>
          <a:blip r:embed="rId14"/>
        </a:buBlip>
        <a:defRPr sz="3600">
          <a:solidFill>
            <a:srgbClr val="5E5E5E"/>
          </a:solidFill>
          <a:latin typeface="Hoefler Text"/>
          <a:ea typeface="Hoefler Text"/>
          <a:cs typeface="Hoefler Text"/>
          <a:sym typeface="Hoefler Text"/>
        </a:defRPr>
      </a:lvl4pPr>
      <a:lvl5pPr marL="1968500" indent="-393700" defTabSz="584200">
        <a:spcBef>
          <a:spcPts val="3600"/>
        </a:spcBef>
        <a:buSzPct val="50000"/>
        <a:buBlip>
          <a:blip r:embed="rId14"/>
        </a:buBlip>
        <a:defRPr sz="3600">
          <a:solidFill>
            <a:srgbClr val="5E5E5E"/>
          </a:solidFill>
          <a:latin typeface="Hoefler Text"/>
          <a:ea typeface="Hoefler Text"/>
          <a:cs typeface="Hoefler Text"/>
          <a:sym typeface="Hoefler Text"/>
        </a:defRPr>
      </a:lvl5pPr>
      <a:lvl6pPr marL="2362200" indent="-393700" defTabSz="584200">
        <a:spcBef>
          <a:spcPts val="3600"/>
        </a:spcBef>
        <a:buSzPct val="50000"/>
        <a:buBlip>
          <a:blip r:embed="rId14"/>
        </a:buBlip>
        <a:defRPr sz="3600">
          <a:solidFill>
            <a:srgbClr val="5E5E5E"/>
          </a:solidFill>
          <a:latin typeface="Hoefler Text"/>
          <a:ea typeface="Hoefler Text"/>
          <a:cs typeface="Hoefler Text"/>
          <a:sym typeface="Hoefler Text"/>
        </a:defRPr>
      </a:lvl6pPr>
      <a:lvl7pPr marL="2755900" indent="-393700" defTabSz="584200">
        <a:spcBef>
          <a:spcPts val="3600"/>
        </a:spcBef>
        <a:buSzPct val="50000"/>
        <a:buBlip>
          <a:blip r:embed="rId14"/>
        </a:buBlip>
        <a:defRPr sz="3600">
          <a:solidFill>
            <a:srgbClr val="5E5E5E"/>
          </a:solidFill>
          <a:latin typeface="Hoefler Text"/>
          <a:ea typeface="Hoefler Text"/>
          <a:cs typeface="Hoefler Text"/>
          <a:sym typeface="Hoefler Text"/>
        </a:defRPr>
      </a:lvl7pPr>
      <a:lvl8pPr marL="3149600" indent="-393700" defTabSz="584200">
        <a:spcBef>
          <a:spcPts val="3600"/>
        </a:spcBef>
        <a:buSzPct val="50000"/>
        <a:buBlip>
          <a:blip r:embed="rId14"/>
        </a:buBlip>
        <a:defRPr sz="3600">
          <a:solidFill>
            <a:srgbClr val="5E5E5E"/>
          </a:solidFill>
          <a:latin typeface="Hoefler Text"/>
          <a:ea typeface="Hoefler Text"/>
          <a:cs typeface="Hoefler Text"/>
          <a:sym typeface="Hoefler Text"/>
        </a:defRPr>
      </a:lvl8pPr>
      <a:lvl9pPr marL="3543300" indent="-393700" defTabSz="584200">
        <a:spcBef>
          <a:spcPts val="3600"/>
        </a:spcBef>
        <a:buSzPct val="50000"/>
        <a:buBlip>
          <a:blip r:embed="rId14"/>
        </a:buBlip>
        <a:defRPr sz="3600">
          <a:solidFill>
            <a:srgbClr val="5E5E5E"/>
          </a:solidFill>
          <a:latin typeface="Hoefler Text"/>
          <a:ea typeface="Hoefler Text"/>
          <a:cs typeface="Hoefler Text"/>
          <a:sym typeface="Hoefler Text"/>
        </a:defRPr>
      </a:lvl9pPr>
    </p:bodyStyle>
    <p:otherStyle>
      <a:lvl1pPr algn="ctr" defTabSz="584200">
        <a:defRPr sz="2200">
          <a:solidFill>
            <a:schemeClr val="tx1"/>
          </a:solidFill>
          <a:latin typeface="+mn-lt"/>
          <a:ea typeface="+mn-ea"/>
          <a:cs typeface="+mn-cs"/>
          <a:sym typeface="Hoefler Text"/>
        </a:defRPr>
      </a:lvl1pPr>
      <a:lvl2pPr indent="228600" algn="ctr" defTabSz="584200">
        <a:defRPr sz="2200">
          <a:solidFill>
            <a:schemeClr val="tx1"/>
          </a:solidFill>
          <a:latin typeface="+mn-lt"/>
          <a:ea typeface="+mn-ea"/>
          <a:cs typeface="+mn-cs"/>
          <a:sym typeface="Hoefler Text"/>
        </a:defRPr>
      </a:lvl2pPr>
      <a:lvl3pPr indent="457200" algn="ctr" defTabSz="584200">
        <a:defRPr sz="2200">
          <a:solidFill>
            <a:schemeClr val="tx1"/>
          </a:solidFill>
          <a:latin typeface="+mn-lt"/>
          <a:ea typeface="+mn-ea"/>
          <a:cs typeface="+mn-cs"/>
          <a:sym typeface="Hoefler Text"/>
        </a:defRPr>
      </a:lvl3pPr>
      <a:lvl4pPr indent="685800" algn="ctr" defTabSz="584200">
        <a:defRPr sz="2200">
          <a:solidFill>
            <a:schemeClr val="tx1"/>
          </a:solidFill>
          <a:latin typeface="+mn-lt"/>
          <a:ea typeface="+mn-ea"/>
          <a:cs typeface="+mn-cs"/>
          <a:sym typeface="Hoefler Text"/>
        </a:defRPr>
      </a:lvl4pPr>
      <a:lvl5pPr indent="914400" algn="ctr" defTabSz="584200">
        <a:defRPr sz="2200">
          <a:solidFill>
            <a:schemeClr val="tx1"/>
          </a:solidFill>
          <a:latin typeface="+mn-lt"/>
          <a:ea typeface="+mn-ea"/>
          <a:cs typeface="+mn-cs"/>
          <a:sym typeface="Hoefler Text"/>
        </a:defRPr>
      </a:lvl5pPr>
      <a:lvl6pPr indent="1143000" algn="ctr" defTabSz="584200">
        <a:defRPr sz="2200">
          <a:solidFill>
            <a:schemeClr val="tx1"/>
          </a:solidFill>
          <a:latin typeface="+mn-lt"/>
          <a:ea typeface="+mn-ea"/>
          <a:cs typeface="+mn-cs"/>
          <a:sym typeface="Hoefler Text"/>
        </a:defRPr>
      </a:lvl6pPr>
      <a:lvl7pPr indent="1371600" algn="ctr" defTabSz="584200">
        <a:defRPr sz="2200">
          <a:solidFill>
            <a:schemeClr val="tx1"/>
          </a:solidFill>
          <a:latin typeface="+mn-lt"/>
          <a:ea typeface="+mn-ea"/>
          <a:cs typeface="+mn-cs"/>
          <a:sym typeface="Hoefler Text"/>
        </a:defRPr>
      </a:lvl7pPr>
      <a:lvl8pPr indent="1600200" algn="ctr" defTabSz="584200">
        <a:defRPr sz="2200">
          <a:solidFill>
            <a:schemeClr val="tx1"/>
          </a:solidFill>
          <a:latin typeface="+mn-lt"/>
          <a:ea typeface="+mn-ea"/>
          <a:cs typeface="+mn-cs"/>
          <a:sym typeface="Hoefler Text"/>
        </a:defRPr>
      </a:lvl8pPr>
      <a:lvl9pPr indent="1828800" algn="ctr" defTabSz="584200">
        <a:defRPr sz="2200">
          <a:solidFill>
            <a:schemeClr val="tx1"/>
          </a:solidFill>
          <a:latin typeface="+mn-lt"/>
          <a:ea typeface="+mn-ea"/>
          <a:cs typeface="+mn-cs"/>
          <a:sym typeface="Hoefler Text"/>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hyperlink" Target="http://www.google.no/url?sa=i&amp;rct=j&amp;q=&amp;esrc=s&amp;source=images&amp;cd=&amp;cad=rja&amp;uact=8&amp;ved=0CAcQjRw&amp;url=http://www.kopianstalten.no/huskerdudenne.html&amp;ei=mMJsVbTqBofXUeuOg4gJ&amp;bvm=bv.94455598,d.ZGU&amp;psig=AFQjCNEt0V0HH9k0GltSMFW3YjHxXcvmAw&amp;ust=1433277438031861" TargetMode="External"/><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11.emf"/><Relationship Id="rId4" Type="http://schemas.openxmlformats.org/officeDocument/2006/relationships/oleObject" Target="../embeddings/Microsoft_Excel_97-2003_Worksheet1.xls"/></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787400" y="6345537"/>
            <a:ext cx="11430000" cy="1270000"/>
          </a:xfrm>
        </p:spPr>
        <p:txBody>
          <a:bodyPr/>
          <a:lstStyle/>
          <a:p>
            <a:r>
              <a:rPr lang="nb-NO" dirty="0" smtClean="0"/>
              <a:t>Informasjon om leir</a:t>
            </a:r>
            <a:endParaRPr lang="nb-NO" dirty="0"/>
          </a:p>
        </p:txBody>
      </p:sp>
      <p:sp>
        <p:nvSpPr>
          <p:cNvPr id="3" name="Plassholder for tekst 2"/>
          <p:cNvSpPr>
            <a:spLocks noGrp="1"/>
          </p:cNvSpPr>
          <p:nvPr>
            <p:ph type="body" idx="1"/>
          </p:nvPr>
        </p:nvSpPr>
        <p:spPr>
          <a:xfrm>
            <a:off x="787400" y="7779885"/>
            <a:ext cx="11430000" cy="1041400"/>
          </a:xfrm>
        </p:spPr>
        <p:txBody>
          <a:bodyPr/>
          <a:lstStyle/>
          <a:p>
            <a:r>
              <a:rPr lang="nb-NO" dirty="0" smtClean="0"/>
              <a:t>2017</a:t>
            </a:r>
            <a:endParaRPr lang="nb-NO"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18448" y="1703294"/>
            <a:ext cx="9305364" cy="39982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27475417"/>
      </p:ext>
    </p:extLst>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 name="Bilde 63"/>
          <p:cNvPicPr/>
          <p:nvPr/>
        </p:nvPicPr>
        <p:blipFill>
          <a:blip r:embed="rId3">
            <a:extLst/>
          </a:blip>
          <a:stretch>
            <a:fillRect/>
          </a:stretch>
        </p:blipFill>
        <p:spPr>
          <a:xfrm>
            <a:off x="8113064" y="97144"/>
            <a:ext cx="4891735" cy="6145365"/>
          </a:xfrm>
          <a:prstGeom prst="rect">
            <a:avLst/>
          </a:prstGeom>
          <a:effectLst>
            <a:outerShdw blurRad="63500" dist="38100" dir="5400000" rotWithShape="0">
              <a:srgbClr val="000000">
                <a:alpha val="50000"/>
              </a:srgbClr>
            </a:outerShdw>
          </a:effectLst>
        </p:spPr>
      </p:pic>
      <p:sp>
        <p:nvSpPr>
          <p:cNvPr id="65" name="Shape 65"/>
          <p:cNvSpPr>
            <a:spLocks noGrp="1"/>
          </p:cNvSpPr>
          <p:nvPr>
            <p:ph type="title"/>
          </p:nvPr>
        </p:nvSpPr>
        <p:spPr>
          <a:xfrm>
            <a:off x="457200" y="97144"/>
            <a:ext cx="5600700" cy="3467100"/>
          </a:xfrm>
          <a:prstGeom prst="rect">
            <a:avLst/>
          </a:prstGeom>
        </p:spPr>
        <p:txBody>
          <a:bodyPr/>
          <a:lstStyle/>
          <a:p>
            <a:pPr lvl="0">
              <a:defRPr sz="1800">
                <a:solidFill>
                  <a:srgbClr val="000000"/>
                </a:solidFill>
                <a:effectLst/>
              </a:defRPr>
            </a:pPr>
            <a:r>
              <a:rPr sz="7800" dirty="0" err="1" smtClean="0">
                <a:solidFill>
                  <a:srgbClr val="767367"/>
                </a:solidFill>
                <a:effectLst>
                  <a:outerShdw blurRad="63500" dist="12700" dir="5400000" rotWithShape="0">
                    <a:srgbClr val="000000">
                      <a:alpha val="30000"/>
                    </a:srgbClr>
                  </a:outerShdw>
                </a:effectLst>
              </a:rPr>
              <a:t>Betal</a:t>
            </a:r>
            <a:r>
              <a:rPr lang="nb-NO" sz="7800" dirty="0" err="1" smtClean="0">
                <a:solidFill>
                  <a:srgbClr val="767367"/>
                </a:solidFill>
                <a:effectLst>
                  <a:outerShdw blurRad="63500" dist="12700" dir="5400000" rotWithShape="0">
                    <a:srgbClr val="000000">
                      <a:alpha val="30000"/>
                    </a:srgbClr>
                  </a:outerShdw>
                </a:effectLst>
              </a:rPr>
              <a:t>ing</a:t>
            </a:r>
            <a:endParaRPr sz="7800" dirty="0">
              <a:solidFill>
                <a:srgbClr val="767367"/>
              </a:solidFill>
              <a:effectLst>
                <a:outerShdw blurRad="63500" dist="12700" dir="5400000" rotWithShape="0">
                  <a:srgbClr val="000000">
                    <a:alpha val="30000"/>
                  </a:srgbClr>
                </a:outerShdw>
              </a:effectLst>
            </a:endParaRPr>
          </a:p>
        </p:txBody>
      </p:sp>
      <p:sp>
        <p:nvSpPr>
          <p:cNvPr id="66" name="Shape 66"/>
          <p:cNvSpPr>
            <a:spLocks noGrp="1"/>
          </p:cNvSpPr>
          <p:nvPr>
            <p:ph type="body" idx="1"/>
          </p:nvPr>
        </p:nvSpPr>
        <p:spPr>
          <a:xfrm>
            <a:off x="457199" y="4170098"/>
            <a:ext cx="6965577" cy="3632200"/>
          </a:xfrm>
          <a:prstGeom prst="rect">
            <a:avLst/>
          </a:prstGeom>
        </p:spPr>
        <p:txBody>
          <a:bodyPr>
            <a:noAutofit/>
          </a:bodyPr>
          <a:lstStyle/>
          <a:p>
            <a:pPr lvl="0" algn="l">
              <a:defRPr sz="1800">
                <a:solidFill>
                  <a:srgbClr val="000000"/>
                </a:solidFill>
              </a:defRPr>
            </a:pPr>
            <a:r>
              <a:rPr lang="nb-NO" sz="4400" dirty="0" smtClean="0">
                <a:solidFill>
                  <a:schemeClr val="accent1">
                    <a:lumMod val="50000"/>
                  </a:schemeClr>
                </a:solidFill>
              </a:rPr>
              <a:t>2000 i Depositum</a:t>
            </a:r>
          </a:p>
          <a:p>
            <a:pPr lvl="0" algn="l">
              <a:defRPr sz="1800">
                <a:solidFill>
                  <a:srgbClr val="000000"/>
                </a:solidFill>
              </a:defRPr>
            </a:pPr>
            <a:r>
              <a:rPr lang="nb-NO" sz="4400" dirty="0" smtClean="0">
                <a:solidFill>
                  <a:schemeClr val="accent1">
                    <a:lumMod val="50000"/>
                  </a:schemeClr>
                </a:solidFill>
              </a:rPr>
              <a:t>Og en restbetaling </a:t>
            </a:r>
          </a:p>
          <a:p>
            <a:pPr lvl="0" algn="l">
              <a:defRPr sz="1800">
                <a:solidFill>
                  <a:srgbClr val="000000"/>
                </a:solidFill>
              </a:defRPr>
            </a:pPr>
            <a:r>
              <a:rPr lang="nb-NO" sz="4400" dirty="0" smtClean="0">
                <a:solidFill>
                  <a:schemeClr val="accent1">
                    <a:lumMod val="50000"/>
                  </a:schemeClr>
                </a:solidFill>
              </a:rPr>
              <a:t>innen 20 juni</a:t>
            </a:r>
          </a:p>
          <a:p>
            <a:pPr lvl="0" algn="l">
              <a:defRPr sz="1800">
                <a:solidFill>
                  <a:srgbClr val="000000"/>
                </a:solidFill>
              </a:defRPr>
            </a:pPr>
            <a:endParaRPr lang="nb-NO" sz="4400" dirty="0"/>
          </a:p>
          <a:p>
            <a:pPr lvl="0" algn="l">
              <a:defRPr sz="1800">
                <a:solidFill>
                  <a:srgbClr val="000000"/>
                </a:solidFill>
              </a:defRPr>
            </a:pPr>
            <a:r>
              <a:rPr lang="nb-NO" sz="4400" dirty="0" err="1">
                <a:solidFill>
                  <a:srgbClr val="5E5E5E"/>
                </a:solidFill>
              </a:rPr>
              <a:t>Kontonr</a:t>
            </a:r>
            <a:r>
              <a:rPr lang="nb-NO" sz="4400" dirty="0">
                <a:solidFill>
                  <a:srgbClr val="5E5E5E"/>
                </a:solidFill>
              </a:rPr>
              <a:t>: </a:t>
            </a:r>
            <a:r>
              <a:rPr lang="nb-NO" sz="4400" dirty="0" smtClean="0">
                <a:solidFill>
                  <a:srgbClr val="5E5E5E"/>
                </a:solidFill>
              </a:rPr>
              <a:t>3270.67.00446</a:t>
            </a:r>
          </a:p>
          <a:p>
            <a:pPr lvl="0" algn="l">
              <a:defRPr sz="1800">
                <a:solidFill>
                  <a:srgbClr val="000000"/>
                </a:solidFill>
              </a:defRPr>
            </a:pPr>
            <a:endParaRPr lang="nb-NO" sz="4400" dirty="0"/>
          </a:p>
          <a:p>
            <a:pPr lvl="0" algn="l">
              <a:defRPr sz="1800">
                <a:solidFill>
                  <a:srgbClr val="000000"/>
                </a:solidFill>
              </a:defRPr>
            </a:pPr>
            <a:endParaRPr sz="4400" dirty="0">
              <a:solidFill>
                <a:srgbClr val="5E5E5E"/>
              </a:solidFill>
            </a:endParaRPr>
          </a:p>
        </p:txBody>
      </p:sp>
    </p:spTree>
  </p:cSld>
  <p:clrMapOvr>
    <a:masterClrMapping/>
  </p:clrMapOvr>
  <p:transition spd="med"/>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Shape 61"/>
          <p:cNvSpPr>
            <a:spLocks noGrp="1"/>
          </p:cNvSpPr>
          <p:nvPr>
            <p:ph type="title"/>
          </p:nvPr>
        </p:nvSpPr>
        <p:spPr>
          <a:xfrm>
            <a:off x="457200" y="1250950"/>
            <a:ext cx="5600700" cy="3467100"/>
          </a:xfrm>
          <a:prstGeom prst="rect">
            <a:avLst/>
          </a:prstGeom>
        </p:spPr>
        <p:txBody>
          <a:bodyPr/>
          <a:lstStyle/>
          <a:p>
            <a:pPr lvl="0">
              <a:defRPr sz="1800">
                <a:solidFill>
                  <a:srgbClr val="000000"/>
                </a:solidFill>
                <a:effectLst/>
              </a:defRPr>
            </a:pPr>
            <a:r>
              <a:rPr sz="7800">
                <a:solidFill>
                  <a:srgbClr val="767367"/>
                </a:solidFill>
                <a:effectLst>
                  <a:outerShdw blurRad="63500" dist="12700" dir="5400000" rotWithShape="0">
                    <a:srgbClr val="000000">
                      <a:alpha val="30000"/>
                    </a:srgbClr>
                  </a:outerShdw>
                </a:effectLst>
              </a:rPr>
              <a:t>Forsikringer</a:t>
            </a:r>
          </a:p>
        </p:txBody>
      </p:sp>
      <p:sp>
        <p:nvSpPr>
          <p:cNvPr id="62" name="Shape 62"/>
          <p:cNvSpPr>
            <a:spLocks noGrp="1"/>
          </p:cNvSpPr>
          <p:nvPr>
            <p:ph type="body" idx="1"/>
          </p:nvPr>
        </p:nvSpPr>
        <p:spPr>
          <a:prstGeom prst="rect">
            <a:avLst/>
          </a:prstGeom>
        </p:spPr>
        <p:txBody>
          <a:bodyPr/>
          <a:lstStyle/>
          <a:p>
            <a:pPr marL="571500" lvl="0" indent="-571500" algn="l">
              <a:buFont typeface="Arial" panose="020B0604020202020204" pitchFamily="34" charset="0"/>
              <a:buChar char="•"/>
              <a:defRPr sz="1800">
                <a:solidFill>
                  <a:srgbClr val="000000"/>
                </a:solidFill>
              </a:defRPr>
            </a:pPr>
            <a:r>
              <a:rPr sz="4000" dirty="0" err="1">
                <a:solidFill>
                  <a:srgbClr val="5E5E5E"/>
                </a:solidFill>
              </a:rPr>
              <a:t>Betalt</a:t>
            </a:r>
            <a:r>
              <a:rPr sz="4000" dirty="0">
                <a:solidFill>
                  <a:srgbClr val="5E5E5E"/>
                </a:solidFill>
              </a:rPr>
              <a:t> </a:t>
            </a:r>
            <a:r>
              <a:rPr sz="4000" dirty="0" err="1" smtClean="0">
                <a:solidFill>
                  <a:srgbClr val="5E5E5E"/>
                </a:solidFill>
              </a:rPr>
              <a:t>kontingent</a:t>
            </a:r>
            <a:r>
              <a:rPr lang="nb-NO" sz="4000" dirty="0" smtClean="0">
                <a:solidFill>
                  <a:srgbClr val="5E5E5E"/>
                </a:solidFill>
              </a:rPr>
              <a:t> NSF</a:t>
            </a:r>
            <a:endParaRPr lang="nb-NO" dirty="0"/>
          </a:p>
          <a:p>
            <a:pPr lvl="0" algn="l">
              <a:defRPr sz="1800">
                <a:solidFill>
                  <a:srgbClr val="000000"/>
                </a:solidFill>
              </a:defRPr>
            </a:pPr>
            <a:r>
              <a:rPr sz="4000" dirty="0" smtClean="0">
                <a:solidFill>
                  <a:srgbClr val="5E5E5E"/>
                </a:solidFill>
              </a:rPr>
              <a:t> </a:t>
            </a:r>
            <a:endParaRPr sz="4000" dirty="0">
              <a:solidFill>
                <a:srgbClr val="5E5E5E"/>
              </a:solidFill>
            </a:endParaRPr>
          </a:p>
        </p:txBody>
      </p:sp>
    </p:spTree>
  </p:cSld>
  <p:clrMapOvr>
    <a:masterClrMapping/>
  </p:clrMapOvr>
  <p:transition spd="med"/>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 name="Bilde 55"/>
          <p:cNvPicPr/>
          <p:nvPr/>
        </p:nvPicPr>
        <p:blipFill>
          <a:blip r:embed="rId3">
            <a:extLst/>
          </a:blip>
          <a:stretch>
            <a:fillRect/>
          </a:stretch>
        </p:blipFill>
        <p:spPr>
          <a:xfrm>
            <a:off x="8077200" y="914400"/>
            <a:ext cx="4644682" cy="6579874"/>
          </a:xfrm>
          <a:prstGeom prst="rect">
            <a:avLst/>
          </a:prstGeom>
          <a:effectLst>
            <a:outerShdw blurRad="63500" dist="38100" dir="5400000" rotWithShape="0">
              <a:srgbClr val="000000">
                <a:alpha val="50000"/>
              </a:srgbClr>
            </a:outerShdw>
          </a:effectLst>
        </p:spPr>
      </p:pic>
      <p:sp>
        <p:nvSpPr>
          <p:cNvPr id="57" name="Shape 57"/>
          <p:cNvSpPr>
            <a:spLocks noGrp="1"/>
          </p:cNvSpPr>
          <p:nvPr>
            <p:ph type="title"/>
          </p:nvPr>
        </p:nvSpPr>
        <p:spPr>
          <a:xfrm>
            <a:off x="457200" y="914400"/>
            <a:ext cx="5600700" cy="1004047"/>
          </a:xfrm>
          <a:prstGeom prst="rect">
            <a:avLst/>
          </a:prstGeom>
        </p:spPr>
        <p:txBody>
          <a:bodyPr>
            <a:normAutofit fontScale="90000"/>
          </a:bodyPr>
          <a:lstStyle/>
          <a:p>
            <a:pPr lvl="0">
              <a:defRPr sz="1800">
                <a:solidFill>
                  <a:srgbClr val="000000"/>
                </a:solidFill>
                <a:effectLst/>
              </a:defRPr>
            </a:pPr>
            <a:r>
              <a:rPr sz="7800" dirty="0" err="1" smtClean="0">
                <a:solidFill>
                  <a:srgbClr val="767367"/>
                </a:solidFill>
                <a:effectLst>
                  <a:outerShdw blurRad="63500" dist="12700" dir="5400000" rotWithShape="0">
                    <a:srgbClr val="000000">
                      <a:alpha val="30000"/>
                    </a:srgbClr>
                  </a:outerShdw>
                </a:effectLst>
              </a:rPr>
              <a:t>Helse</a:t>
            </a:r>
            <a:r>
              <a:rPr lang="nb-NO" sz="7800" dirty="0" smtClean="0">
                <a:solidFill>
                  <a:srgbClr val="767367"/>
                </a:solidFill>
                <a:effectLst>
                  <a:outerShdw blurRad="63500" dist="12700" dir="5400000" rotWithShape="0">
                    <a:srgbClr val="000000">
                      <a:alpha val="30000"/>
                    </a:srgbClr>
                  </a:outerShdw>
                </a:effectLst>
              </a:rPr>
              <a:t>skjema</a:t>
            </a:r>
            <a:endParaRPr sz="7800" dirty="0">
              <a:solidFill>
                <a:srgbClr val="767367"/>
              </a:solidFill>
              <a:effectLst>
                <a:outerShdw blurRad="63500" dist="12700" dir="5400000" rotWithShape="0">
                  <a:srgbClr val="000000">
                    <a:alpha val="30000"/>
                  </a:srgbClr>
                </a:outerShdw>
              </a:effectLst>
            </a:endParaRPr>
          </a:p>
        </p:txBody>
      </p:sp>
      <p:sp>
        <p:nvSpPr>
          <p:cNvPr id="58" name="Shape 58"/>
          <p:cNvSpPr>
            <a:spLocks noGrp="1"/>
          </p:cNvSpPr>
          <p:nvPr>
            <p:ph type="body" idx="1"/>
          </p:nvPr>
        </p:nvSpPr>
        <p:spPr>
          <a:xfrm>
            <a:off x="457198" y="3245224"/>
            <a:ext cx="7620001" cy="5701551"/>
          </a:xfrm>
          <a:prstGeom prst="rect">
            <a:avLst/>
          </a:prstGeom>
        </p:spPr>
        <p:txBody>
          <a:bodyPr/>
          <a:lstStyle/>
          <a:p>
            <a:pPr marL="402448" lvl="0" indent="-402448" algn="l" defTabSz="537463">
              <a:buSzPct val="100000"/>
              <a:buChar char="•"/>
              <a:defRPr sz="1800">
                <a:solidFill>
                  <a:srgbClr val="000000"/>
                </a:solidFill>
              </a:defRPr>
            </a:pPr>
            <a:r>
              <a:rPr sz="3680" dirty="0" err="1">
                <a:solidFill>
                  <a:srgbClr val="5E5E5E"/>
                </a:solidFill>
              </a:rPr>
              <a:t>Opplysninger</a:t>
            </a:r>
            <a:r>
              <a:rPr sz="3680" dirty="0">
                <a:solidFill>
                  <a:srgbClr val="5E5E5E"/>
                </a:solidFill>
              </a:rPr>
              <a:t> om </a:t>
            </a:r>
            <a:r>
              <a:rPr sz="3680" dirty="0" err="1">
                <a:solidFill>
                  <a:srgbClr val="5E5E5E"/>
                </a:solidFill>
              </a:rPr>
              <a:t>allergier</a:t>
            </a:r>
            <a:r>
              <a:rPr sz="3680" dirty="0">
                <a:solidFill>
                  <a:srgbClr val="5E5E5E"/>
                </a:solidFill>
              </a:rPr>
              <a:t> </a:t>
            </a:r>
            <a:r>
              <a:rPr sz="3680" dirty="0" err="1">
                <a:solidFill>
                  <a:srgbClr val="5E5E5E"/>
                </a:solidFill>
              </a:rPr>
              <a:t>og</a:t>
            </a:r>
            <a:r>
              <a:rPr sz="3680" dirty="0">
                <a:solidFill>
                  <a:srgbClr val="5E5E5E"/>
                </a:solidFill>
              </a:rPr>
              <a:t> </a:t>
            </a:r>
            <a:r>
              <a:rPr sz="3680" dirty="0" err="1">
                <a:solidFill>
                  <a:srgbClr val="5E5E5E"/>
                </a:solidFill>
              </a:rPr>
              <a:t>sykdom</a:t>
            </a:r>
            <a:r>
              <a:rPr sz="3680" dirty="0">
                <a:solidFill>
                  <a:srgbClr val="5E5E5E"/>
                </a:solidFill>
              </a:rPr>
              <a:t> </a:t>
            </a:r>
            <a:r>
              <a:rPr lang="nb-NO" sz="3680" dirty="0" smtClean="0">
                <a:solidFill>
                  <a:srgbClr val="5E5E5E"/>
                </a:solidFill>
              </a:rPr>
              <a:t>som </a:t>
            </a:r>
            <a:r>
              <a:rPr sz="3680" dirty="0" smtClean="0">
                <a:solidFill>
                  <a:srgbClr val="5E5E5E"/>
                </a:solidFill>
              </a:rPr>
              <a:t>vi </a:t>
            </a:r>
            <a:r>
              <a:rPr sz="3680" dirty="0" err="1">
                <a:solidFill>
                  <a:srgbClr val="5E5E5E"/>
                </a:solidFill>
              </a:rPr>
              <a:t>bør</a:t>
            </a:r>
            <a:r>
              <a:rPr sz="3680" dirty="0">
                <a:solidFill>
                  <a:srgbClr val="5E5E5E"/>
                </a:solidFill>
              </a:rPr>
              <a:t> </a:t>
            </a:r>
            <a:r>
              <a:rPr sz="3680" dirty="0" err="1">
                <a:solidFill>
                  <a:srgbClr val="5E5E5E"/>
                </a:solidFill>
              </a:rPr>
              <a:t>kjenne</a:t>
            </a:r>
            <a:r>
              <a:rPr sz="3680" dirty="0">
                <a:solidFill>
                  <a:srgbClr val="5E5E5E"/>
                </a:solidFill>
              </a:rPr>
              <a:t> </a:t>
            </a:r>
            <a:r>
              <a:rPr sz="3680" dirty="0" err="1" smtClean="0">
                <a:solidFill>
                  <a:srgbClr val="5E5E5E"/>
                </a:solidFill>
              </a:rPr>
              <a:t>til</a:t>
            </a:r>
            <a:r>
              <a:rPr lang="nb-NO" sz="3680" dirty="0" smtClean="0">
                <a:solidFill>
                  <a:srgbClr val="5E5E5E"/>
                </a:solidFill>
              </a:rPr>
              <a:t>.</a:t>
            </a:r>
          </a:p>
          <a:p>
            <a:pPr marL="402448" lvl="0" indent="-402448" algn="l" defTabSz="537463">
              <a:buSzPct val="100000"/>
              <a:buChar char="•"/>
              <a:defRPr sz="1800">
                <a:solidFill>
                  <a:srgbClr val="000000"/>
                </a:solidFill>
              </a:defRPr>
            </a:pPr>
            <a:endParaRPr sz="3680" dirty="0">
              <a:solidFill>
                <a:srgbClr val="5E5E5E"/>
              </a:solidFill>
            </a:endParaRPr>
          </a:p>
          <a:p>
            <a:pPr marL="402448" lvl="0" indent="-402448" algn="l" defTabSz="537463">
              <a:buSzPct val="100000"/>
              <a:buChar char="•"/>
              <a:defRPr sz="1800">
                <a:solidFill>
                  <a:srgbClr val="000000"/>
                </a:solidFill>
              </a:defRPr>
            </a:pPr>
            <a:r>
              <a:rPr sz="3680" dirty="0" err="1">
                <a:solidFill>
                  <a:srgbClr val="5E5E5E"/>
                </a:solidFill>
              </a:rPr>
              <a:t>Kontaktinformasjon</a:t>
            </a:r>
            <a:r>
              <a:rPr sz="3680" dirty="0">
                <a:solidFill>
                  <a:srgbClr val="5E5E5E"/>
                </a:solidFill>
              </a:rPr>
              <a:t> </a:t>
            </a:r>
            <a:r>
              <a:rPr sz="3680" dirty="0" err="1">
                <a:solidFill>
                  <a:srgbClr val="5E5E5E"/>
                </a:solidFill>
              </a:rPr>
              <a:t>foreldre</a:t>
            </a:r>
            <a:r>
              <a:rPr sz="3680" dirty="0">
                <a:solidFill>
                  <a:srgbClr val="5E5E5E"/>
                </a:solidFill>
              </a:rPr>
              <a:t> </a:t>
            </a:r>
            <a:r>
              <a:rPr sz="3680" dirty="0" err="1">
                <a:solidFill>
                  <a:srgbClr val="5E5E5E"/>
                </a:solidFill>
              </a:rPr>
              <a:t>i</a:t>
            </a:r>
            <a:r>
              <a:rPr sz="3680" dirty="0">
                <a:solidFill>
                  <a:srgbClr val="5E5E5E"/>
                </a:solidFill>
              </a:rPr>
              <a:t> </a:t>
            </a:r>
            <a:r>
              <a:rPr sz="3680" dirty="0" err="1">
                <a:solidFill>
                  <a:srgbClr val="5E5E5E"/>
                </a:solidFill>
              </a:rPr>
              <a:t>leirperioden</a:t>
            </a:r>
            <a:r>
              <a:rPr sz="3680" dirty="0">
                <a:solidFill>
                  <a:srgbClr val="5E5E5E"/>
                </a:solidFill>
              </a:rPr>
              <a:t>. </a:t>
            </a:r>
            <a:r>
              <a:rPr sz="3680" dirty="0" err="1">
                <a:solidFill>
                  <a:srgbClr val="5E5E5E"/>
                </a:solidFill>
              </a:rPr>
              <a:t>Er</a:t>
            </a:r>
            <a:r>
              <a:rPr sz="3680" dirty="0">
                <a:solidFill>
                  <a:srgbClr val="5E5E5E"/>
                </a:solidFill>
              </a:rPr>
              <a:t> </a:t>
            </a:r>
            <a:r>
              <a:rPr sz="3680" dirty="0" err="1">
                <a:solidFill>
                  <a:srgbClr val="5E5E5E"/>
                </a:solidFill>
              </a:rPr>
              <a:t>disse</a:t>
            </a:r>
            <a:r>
              <a:rPr sz="3680" dirty="0">
                <a:solidFill>
                  <a:srgbClr val="5E5E5E"/>
                </a:solidFill>
              </a:rPr>
              <a:t> </a:t>
            </a:r>
            <a:r>
              <a:rPr sz="3680" dirty="0" err="1">
                <a:solidFill>
                  <a:srgbClr val="5E5E5E"/>
                </a:solidFill>
              </a:rPr>
              <a:t>bortreist</a:t>
            </a:r>
            <a:r>
              <a:rPr sz="3680" dirty="0">
                <a:solidFill>
                  <a:srgbClr val="5E5E5E"/>
                </a:solidFill>
              </a:rPr>
              <a:t> - </a:t>
            </a:r>
            <a:r>
              <a:rPr sz="3680" dirty="0" err="1">
                <a:solidFill>
                  <a:srgbClr val="5E5E5E"/>
                </a:solidFill>
              </a:rPr>
              <a:t>hvem</a:t>
            </a:r>
            <a:r>
              <a:rPr sz="3680" dirty="0">
                <a:solidFill>
                  <a:srgbClr val="5E5E5E"/>
                </a:solidFill>
              </a:rPr>
              <a:t> tar </a:t>
            </a:r>
            <a:r>
              <a:rPr sz="3680" dirty="0" err="1">
                <a:solidFill>
                  <a:srgbClr val="5E5E5E"/>
                </a:solidFill>
              </a:rPr>
              <a:t>imot</a:t>
            </a:r>
            <a:r>
              <a:rPr sz="3680" dirty="0">
                <a:solidFill>
                  <a:srgbClr val="5E5E5E"/>
                </a:solidFill>
              </a:rPr>
              <a:t> </a:t>
            </a:r>
            <a:r>
              <a:rPr sz="3680" dirty="0" err="1">
                <a:solidFill>
                  <a:srgbClr val="5E5E5E"/>
                </a:solidFill>
              </a:rPr>
              <a:t>i</a:t>
            </a:r>
            <a:r>
              <a:rPr sz="3680" dirty="0">
                <a:solidFill>
                  <a:srgbClr val="5E5E5E"/>
                </a:solidFill>
              </a:rPr>
              <a:t> </a:t>
            </a:r>
            <a:r>
              <a:rPr sz="3680" dirty="0" err="1">
                <a:solidFill>
                  <a:srgbClr val="5E5E5E"/>
                </a:solidFill>
              </a:rPr>
              <a:t>akutte</a:t>
            </a:r>
            <a:r>
              <a:rPr sz="3680" dirty="0">
                <a:solidFill>
                  <a:srgbClr val="5E5E5E"/>
                </a:solidFill>
              </a:rPr>
              <a:t> </a:t>
            </a:r>
            <a:r>
              <a:rPr sz="3680" dirty="0" err="1">
                <a:solidFill>
                  <a:srgbClr val="5E5E5E"/>
                </a:solidFill>
              </a:rPr>
              <a:t>situasjoner</a:t>
            </a:r>
            <a:r>
              <a:rPr sz="3680" dirty="0" smtClean="0">
                <a:solidFill>
                  <a:srgbClr val="5E5E5E"/>
                </a:solidFill>
              </a:rPr>
              <a:t>?</a:t>
            </a:r>
            <a:endParaRPr lang="nb-NO" sz="3680" dirty="0" smtClean="0">
              <a:solidFill>
                <a:srgbClr val="5E5E5E"/>
              </a:solidFill>
            </a:endParaRPr>
          </a:p>
          <a:p>
            <a:pPr lvl="0" algn="l" defTabSz="537463">
              <a:buSzPct val="100000"/>
              <a:defRPr sz="1800">
                <a:solidFill>
                  <a:srgbClr val="000000"/>
                </a:solidFill>
              </a:defRPr>
            </a:pPr>
            <a:endParaRPr lang="nb-NO" sz="3680" dirty="0" smtClean="0">
              <a:solidFill>
                <a:srgbClr val="5E5E5E"/>
              </a:solidFill>
            </a:endParaRPr>
          </a:p>
          <a:p>
            <a:pPr lvl="0" algn="l" defTabSz="537463">
              <a:buSzPct val="100000"/>
              <a:defRPr sz="1800">
                <a:solidFill>
                  <a:srgbClr val="000000"/>
                </a:solidFill>
              </a:defRPr>
            </a:pPr>
            <a:endParaRPr sz="3680" dirty="0">
              <a:solidFill>
                <a:srgbClr val="5E5E5E"/>
              </a:solidFill>
            </a:endParaRPr>
          </a:p>
          <a:p>
            <a:pPr marL="402448" lvl="0" indent="-402448" algn="l" defTabSz="537463">
              <a:buSzPct val="100000"/>
              <a:buChar char="•"/>
              <a:defRPr sz="1800">
                <a:solidFill>
                  <a:srgbClr val="000000"/>
                </a:solidFill>
              </a:defRPr>
            </a:pPr>
            <a:r>
              <a:rPr sz="3680" dirty="0" err="1">
                <a:solidFill>
                  <a:srgbClr val="5E5E5E"/>
                </a:solidFill>
              </a:rPr>
              <a:t>Makuleres</a:t>
            </a:r>
            <a:r>
              <a:rPr sz="3680" dirty="0">
                <a:solidFill>
                  <a:srgbClr val="5E5E5E"/>
                </a:solidFill>
              </a:rPr>
              <a:t> </a:t>
            </a:r>
            <a:r>
              <a:rPr sz="3680" dirty="0" err="1">
                <a:solidFill>
                  <a:srgbClr val="5E5E5E"/>
                </a:solidFill>
              </a:rPr>
              <a:t>etter</a:t>
            </a:r>
            <a:r>
              <a:rPr sz="3680" dirty="0">
                <a:solidFill>
                  <a:srgbClr val="5E5E5E"/>
                </a:solidFill>
              </a:rPr>
              <a:t> </a:t>
            </a:r>
            <a:r>
              <a:rPr sz="3680" dirty="0" err="1">
                <a:solidFill>
                  <a:srgbClr val="5E5E5E"/>
                </a:solidFill>
              </a:rPr>
              <a:t>leiren</a:t>
            </a:r>
            <a:r>
              <a:rPr sz="3680" dirty="0">
                <a:solidFill>
                  <a:srgbClr val="5E5E5E"/>
                </a:solidFill>
              </a:rPr>
              <a:t> </a:t>
            </a:r>
          </a:p>
        </p:txBody>
      </p:sp>
    </p:spTree>
  </p:cSld>
  <p:clrMapOvr>
    <a:masterClrMapping/>
  </p:clrMapOvr>
  <p:transition spd="med"/>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Shape 72"/>
          <p:cNvSpPr>
            <a:spLocks noGrp="1"/>
          </p:cNvSpPr>
          <p:nvPr>
            <p:ph type="title"/>
          </p:nvPr>
        </p:nvSpPr>
        <p:spPr>
          <a:xfrm>
            <a:off x="787400" y="1511300"/>
            <a:ext cx="11430000" cy="1590492"/>
          </a:xfrm>
          <a:prstGeom prst="rect">
            <a:avLst/>
          </a:prstGeom>
        </p:spPr>
        <p:txBody>
          <a:bodyPr>
            <a:normAutofit/>
          </a:bodyPr>
          <a:lstStyle/>
          <a:p>
            <a:pPr lvl="0">
              <a:defRPr sz="1800">
                <a:solidFill>
                  <a:srgbClr val="000000"/>
                </a:solidFill>
                <a:effectLst/>
              </a:defRPr>
            </a:pPr>
            <a:r>
              <a:rPr lang="nb-NO" sz="6000" dirty="0" smtClean="0">
                <a:solidFill>
                  <a:schemeClr val="accent1">
                    <a:lumMod val="50000"/>
                  </a:schemeClr>
                </a:solidFill>
              </a:rPr>
              <a:t>9. til 11. juni</a:t>
            </a:r>
            <a:endParaRPr sz="6000" dirty="0">
              <a:solidFill>
                <a:schemeClr val="accent1">
                  <a:lumMod val="50000"/>
                </a:schemeClr>
              </a:solidFill>
              <a:effectLst>
                <a:outerShdw blurRad="63500" dist="12700" dir="5400000" rotWithShape="0">
                  <a:srgbClr val="000000">
                    <a:alpha val="30000"/>
                  </a:srgbClr>
                </a:outerShdw>
              </a:effectLst>
            </a:endParaRPr>
          </a:p>
        </p:txBody>
      </p:sp>
      <p:sp>
        <p:nvSpPr>
          <p:cNvPr id="73" name="Shape 73"/>
          <p:cNvSpPr>
            <a:spLocks noGrp="1"/>
          </p:cNvSpPr>
          <p:nvPr>
            <p:ph type="body" idx="1"/>
          </p:nvPr>
        </p:nvSpPr>
        <p:spPr>
          <a:xfrm>
            <a:off x="787400" y="3455519"/>
            <a:ext cx="11430000" cy="3300881"/>
          </a:xfrm>
          <a:prstGeom prst="rect">
            <a:avLst/>
          </a:prstGeom>
        </p:spPr>
        <p:txBody>
          <a:bodyPr/>
          <a:lstStyle/>
          <a:p>
            <a:pPr lvl="0" defTabSz="514095">
              <a:defRPr sz="1800">
                <a:solidFill>
                  <a:srgbClr val="000000"/>
                </a:solidFill>
              </a:defRPr>
            </a:pPr>
            <a:r>
              <a:rPr sz="3520" dirty="0">
                <a:solidFill>
                  <a:schemeClr val="bg1"/>
                </a:solidFill>
              </a:rPr>
              <a:t>Tur </a:t>
            </a:r>
            <a:r>
              <a:rPr sz="3520" dirty="0" err="1">
                <a:solidFill>
                  <a:schemeClr val="bg1"/>
                </a:solidFill>
              </a:rPr>
              <a:t>til</a:t>
            </a:r>
            <a:r>
              <a:rPr sz="3520" dirty="0">
                <a:solidFill>
                  <a:schemeClr val="bg1"/>
                </a:solidFill>
              </a:rPr>
              <a:t> </a:t>
            </a:r>
            <a:r>
              <a:rPr sz="3520" dirty="0" err="1" smtClean="0">
                <a:solidFill>
                  <a:schemeClr val="bg1"/>
                </a:solidFill>
              </a:rPr>
              <a:t>Im</a:t>
            </a:r>
            <a:r>
              <a:rPr lang="nb-NO" sz="3520" dirty="0" smtClean="0">
                <a:solidFill>
                  <a:schemeClr val="bg1"/>
                </a:solidFill>
              </a:rPr>
              <a:t>i</a:t>
            </a:r>
            <a:r>
              <a:rPr sz="3520" dirty="0" err="1" smtClean="0">
                <a:solidFill>
                  <a:schemeClr val="bg1"/>
                </a:solidFill>
              </a:rPr>
              <a:t>seid</a:t>
            </a:r>
            <a:r>
              <a:rPr sz="3520" dirty="0" smtClean="0">
                <a:solidFill>
                  <a:schemeClr val="bg1"/>
                </a:solidFill>
              </a:rPr>
              <a:t> </a:t>
            </a:r>
            <a:r>
              <a:rPr sz="3520" dirty="0">
                <a:solidFill>
                  <a:schemeClr val="bg1"/>
                </a:solidFill>
              </a:rPr>
              <a:t>med </a:t>
            </a:r>
            <a:r>
              <a:rPr lang="nb-NO" sz="3520" dirty="0">
                <a:solidFill>
                  <a:schemeClr val="bg1"/>
                </a:solidFill>
              </a:rPr>
              <a:t>h</a:t>
            </a:r>
            <a:r>
              <a:rPr sz="3520" dirty="0" err="1" smtClean="0">
                <a:solidFill>
                  <a:schemeClr val="bg1"/>
                </a:solidFill>
              </a:rPr>
              <a:t>aik</a:t>
            </a:r>
            <a:endParaRPr sz="3520" dirty="0">
              <a:solidFill>
                <a:schemeClr val="bg1"/>
              </a:solidFill>
            </a:endParaRPr>
          </a:p>
          <a:p>
            <a:pPr lvl="0" defTabSz="514095">
              <a:defRPr sz="1800">
                <a:solidFill>
                  <a:srgbClr val="000000"/>
                </a:solidFill>
              </a:defRPr>
            </a:pPr>
            <a:endParaRPr sz="3520" dirty="0">
              <a:solidFill>
                <a:srgbClr val="5E5E5E"/>
              </a:solidFill>
            </a:endParaRPr>
          </a:p>
          <a:p>
            <a:pPr lvl="0" defTabSz="514095">
              <a:defRPr sz="1800">
                <a:solidFill>
                  <a:srgbClr val="000000"/>
                </a:solidFill>
              </a:defRPr>
            </a:pPr>
            <a:r>
              <a:rPr sz="3520" dirty="0" err="1">
                <a:solidFill>
                  <a:srgbClr val="5E5E5E"/>
                </a:solidFill>
              </a:rPr>
              <a:t>Avgang</a:t>
            </a:r>
            <a:r>
              <a:rPr sz="3520" dirty="0">
                <a:solidFill>
                  <a:srgbClr val="5E5E5E"/>
                </a:solidFill>
              </a:rPr>
              <a:t> </a:t>
            </a:r>
            <a:r>
              <a:rPr lang="nb-NO" sz="3520" dirty="0" smtClean="0">
                <a:solidFill>
                  <a:srgbClr val="5E5E5E"/>
                </a:solidFill>
              </a:rPr>
              <a:t>fredag </a:t>
            </a:r>
            <a:r>
              <a:rPr lang="nb-NO" sz="3520" dirty="0" err="1" smtClean="0">
                <a:solidFill>
                  <a:srgbClr val="5E5E5E"/>
                </a:solidFill>
              </a:rPr>
              <a:t>kl</a:t>
            </a:r>
            <a:r>
              <a:rPr lang="nb-NO" sz="3520" dirty="0" smtClean="0">
                <a:solidFill>
                  <a:srgbClr val="5E5E5E"/>
                </a:solidFill>
              </a:rPr>
              <a:t> </a:t>
            </a:r>
            <a:r>
              <a:rPr sz="3520" dirty="0" smtClean="0">
                <a:solidFill>
                  <a:srgbClr val="5E5E5E"/>
                </a:solidFill>
              </a:rPr>
              <a:t>1</a:t>
            </a:r>
            <a:r>
              <a:rPr lang="nb-NO" sz="3520" dirty="0" smtClean="0">
                <a:solidFill>
                  <a:srgbClr val="5E5E5E"/>
                </a:solidFill>
              </a:rPr>
              <a:t>8</a:t>
            </a:r>
            <a:r>
              <a:rPr sz="3520" dirty="0" smtClean="0">
                <a:solidFill>
                  <a:srgbClr val="5E5E5E"/>
                </a:solidFill>
              </a:rPr>
              <a:t>:00</a:t>
            </a:r>
            <a:endParaRPr sz="3520" dirty="0">
              <a:solidFill>
                <a:srgbClr val="5E5E5E"/>
              </a:solidFill>
            </a:endParaRPr>
          </a:p>
          <a:p>
            <a:pPr lvl="0" defTabSz="514095">
              <a:defRPr sz="1800">
                <a:solidFill>
                  <a:srgbClr val="000000"/>
                </a:solidFill>
              </a:defRPr>
            </a:pPr>
            <a:endParaRPr sz="3520" dirty="0">
              <a:solidFill>
                <a:srgbClr val="5E5E5E"/>
              </a:solidFill>
            </a:endParaRPr>
          </a:p>
          <a:p>
            <a:pPr lvl="0" defTabSz="514095">
              <a:defRPr sz="1800">
                <a:solidFill>
                  <a:srgbClr val="000000"/>
                </a:solidFill>
              </a:defRPr>
            </a:pPr>
            <a:r>
              <a:rPr sz="3520" dirty="0" err="1">
                <a:solidFill>
                  <a:srgbClr val="5E5E5E"/>
                </a:solidFill>
              </a:rPr>
              <a:t>Påmelding</a:t>
            </a:r>
            <a:r>
              <a:rPr sz="3520" dirty="0">
                <a:solidFill>
                  <a:srgbClr val="5E5E5E"/>
                </a:solidFill>
              </a:rPr>
              <a:t> </a:t>
            </a:r>
            <a:r>
              <a:rPr sz="3520" dirty="0" err="1">
                <a:solidFill>
                  <a:srgbClr val="5E5E5E"/>
                </a:solidFill>
              </a:rPr>
              <a:t>i</a:t>
            </a:r>
            <a:r>
              <a:rPr sz="3520" dirty="0">
                <a:solidFill>
                  <a:srgbClr val="5E5E5E"/>
                </a:solidFill>
              </a:rPr>
              <a:t> dag....</a:t>
            </a:r>
          </a:p>
        </p:txBody>
      </p:sp>
    </p:spTree>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Shape 35"/>
          <p:cNvSpPr>
            <a:spLocks noGrp="1"/>
          </p:cNvSpPr>
          <p:nvPr>
            <p:ph type="title"/>
          </p:nvPr>
        </p:nvSpPr>
        <p:spPr>
          <a:prstGeom prst="rect">
            <a:avLst/>
          </a:prstGeom>
        </p:spPr>
        <p:txBody>
          <a:bodyPr/>
          <a:lstStyle/>
          <a:p>
            <a:pPr lvl="0">
              <a:defRPr sz="1800">
                <a:solidFill>
                  <a:srgbClr val="000000"/>
                </a:solidFill>
                <a:effectLst/>
              </a:defRPr>
            </a:pPr>
            <a:r>
              <a:rPr sz="7800" dirty="0" err="1">
                <a:solidFill>
                  <a:srgbClr val="767367"/>
                </a:solidFill>
                <a:effectLst>
                  <a:outerShdw blurRad="63500" dist="12700" dir="5400000" rotWithShape="0">
                    <a:srgbClr val="000000">
                      <a:alpha val="30000"/>
                    </a:srgbClr>
                  </a:outerShdw>
                </a:effectLst>
              </a:rPr>
              <a:t>Reiserute</a:t>
            </a:r>
            <a:endParaRPr sz="7800" dirty="0">
              <a:solidFill>
                <a:srgbClr val="767367"/>
              </a:solidFill>
              <a:effectLst>
                <a:outerShdw blurRad="63500" dist="12700" dir="5400000" rotWithShape="0">
                  <a:srgbClr val="000000">
                    <a:alpha val="30000"/>
                  </a:srgbClr>
                </a:outerShdw>
              </a:effectLst>
            </a:endParaRPr>
          </a:p>
        </p:txBody>
      </p:sp>
      <p:sp>
        <p:nvSpPr>
          <p:cNvPr id="36" name="Shape 36"/>
          <p:cNvSpPr>
            <a:spLocks noGrp="1"/>
          </p:cNvSpPr>
          <p:nvPr>
            <p:ph type="body" idx="1"/>
          </p:nvPr>
        </p:nvSpPr>
        <p:spPr>
          <a:xfrm>
            <a:off x="358589" y="2768599"/>
            <a:ext cx="12281646" cy="6698129"/>
          </a:xfrm>
          <a:prstGeom prst="rect">
            <a:avLst/>
          </a:prstGeom>
        </p:spPr>
        <p:txBody>
          <a:bodyPr>
            <a:normAutofit fontScale="77500" lnSpcReduction="20000"/>
          </a:bodyPr>
          <a:lstStyle/>
          <a:p>
            <a:pPr lvl="0">
              <a:buBlip>
                <a:blip r:embed="rId3"/>
              </a:buBlip>
              <a:defRPr sz="1800">
                <a:solidFill>
                  <a:srgbClr val="000000"/>
                </a:solidFill>
              </a:defRPr>
            </a:pPr>
            <a:r>
              <a:rPr lang="nb-NO" sz="4800" dirty="0" smtClean="0">
                <a:solidFill>
                  <a:schemeClr val="tx2"/>
                </a:solidFill>
              </a:rPr>
              <a:t>Oppmøte lørdag 1. juli </a:t>
            </a:r>
            <a:r>
              <a:rPr sz="4800" dirty="0" smtClean="0">
                <a:solidFill>
                  <a:schemeClr val="tx2"/>
                </a:solidFill>
              </a:rPr>
              <a:t>kl </a:t>
            </a:r>
            <a:r>
              <a:rPr lang="nb-NO" sz="4800" dirty="0" smtClean="0">
                <a:solidFill>
                  <a:schemeClr val="tx2"/>
                </a:solidFill>
              </a:rPr>
              <a:t>07</a:t>
            </a:r>
            <a:r>
              <a:rPr lang="nb-NO" sz="4800" dirty="0">
                <a:solidFill>
                  <a:schemeClr val="tx2"/>
                </a:solidFill>
              </a:rPr>
              <a:t>.</a:t>
            </a:r>
            <a:r>
              <a:rPr lang="nb-NO" sz="4800" dirty="0" smtClean="0">
                <a:solidFill>
                  <a:schemeClr val="tx2"/>
                </a:solidFill>
              </a:rPr>
              <a:t>30  på </a:t>
            </a:r>
            <a:r>
              <a:rPr lang="nb-NO" sz="4800" dirty="0">
                <a:solidFill>
                  <a:schemeClr val="tx2"/>
                </a:solidFill>
              </a:rPr>
              <a:t>b</a:t>
            </a:r>
            <a:r>
              <a:rPr lang="nb-NO" sz="4800" dirty="0" smtClean="0">
                <a:solidFill>
                  <a:schemeClr val="tx2"/>
                </a:solidFill>
              </a:rPr>
              <a:t>usstoppet på Slettebø </a:t>
            </a:r>
          </a:p>
          <a:p>
            <a:pPr lvl="0">
              <a:buBlip>
                <a:blip r:embed="rId3"/>
              </a:buBlip>
              <a:defRPr sz="1800">
                <a:solidFill>
                  <a:srgbClr val="000000"/>
                </a:solidFill>
              </a:defRPr>
            </a:pPr>
            <a:r>
              <a:rPr lang="nb-NO" sz="4800" dirty="0" smtClean="0">
                <a:solidFill>
                  <a:schemeClr val="tx2"/>
                </a:solidFill>
              </a:rPr>
              <a:t>Husk matpakke i håndbagasjen</a:t>
            </a:r>
          </a:p>
          <a:p>
            <a:pPr lvl="0">
              <a:buBlip>
                <a:blip r:embed="rId3"/>
              </a:buBlip>
              <a:defRPr sz="1800">
                <a:solidFill>
                  <a:srgbClr val="000000"/>
                </a:solidFill>
              </a:defRPr>
            </a:pPr>
            <a:r>
              <a:rPr lang="nb-NO" sz="4800" dirty="0" smtClean="0">
                <a:solidFill>
                  <a:schemeClr val="tx2"/>
                </a:solidFill>
              </a:rPr>
              <a:t>Ryggsekk (20 kg) og håndbagasje tar vi med på </a:t>
            </a:r>
            <a:r>
              <a:rPr lang="nb-NO" sz="4800" dirty="0">
                <a:solidFill>
                  <a:schemeClr val="tx2"/>
                </a:solidFill>
              </a:rPr>
              <a:t>f</a:t>
            </a:r>
            <a:r>
              <a:rPr lang="nb-NO" sz="4800" dirty="0" smtClean="0">
                <a:solidFill>
                  <a:schemeClr val="tx2"/>
                </a:solidFill>
              </a:rPr>
              <a:t>lyet</a:t>
            </a:r>
          </a:p>
          <a:p>
            <a:pPr lvl="0">
              <a:buBlip>
                <a:blip r:embed="rId3"/>
              </a:buBlip>
              <a:defRPr sz="1800">
                <a:solidFill>
                  <a:srgbClr val="000000"/>
                </a:solidFill>
              </a:defRPr>
            </a:pPr>
            <a:r>
              <a:rPr lang="nb-NO" sz="4800" dirty="0" smtClean="0">
                <a:solidFill>
                  <a:schemeClr val="tx2"/>
                </a:solidFill>
              </a:rPr>
              <a:t>Hjemreise:</a:t>
            </a:r>
            <a:endParaRPr lang="nb-NO" sz="4800" dirty="0">
              <a:solidFill>
                <a:schemeClr val="tx2"/>
              </a:solidFill>
            </a:endParaRPr>
          </a:p>
          <a:p>
            <a:pPr lvl="0">
              <a:buFont typeface="Arial" charset="0"/>
              <a:buChar char="•"/>
              <a:defRPr sz="1800">
                <a:solidFill>
                  <a:srgbClr val="000000"/>
                </a:solidFill>
              </a:defRPr>
            </a:pPr>
            <a:r>
              <a:rPr lang="nb-NO" sz="4800" dirty="0" smtClean="0">
                <a:solidFill>
                  <a:schemeClr val="tx2"/>
                </a:solidFill>
              </a:rPr>
              <a:t>Ankommer </a:t>
            </a:r>
            <a:r>
              <a:rPr lang="nb-NO" sz="4800" dirty="0">
                <a:solidFill>
                  <a:schemeClr val="tx2"/>
                </a:solidFill>
              </a:rPr>
              <a:t>Slettebø s</a:t>
            </a:r>
            <a:r>
              <a:rPr lang="nb-NO" sz="4800" dirty="0" smtClean="0">
                <a:solidFill>
                  <a:schemeClr val="tx2"/>
                </a:solidFill>
              </a:rPr>
              <a:t>øndag 09</a:t>
            </a:r>
            <a:r>
              <a:rPr lang="nb-NO" sz="4800" dirty="0">
                <a:solidFill>
                  <a:schemeClr val="tx2"/>
                </a:solidFill>
              </a:rPr>
              <a:t>. </a:t>
            </a:r>
            <a:r>
              <a:rPr lang="nb-NO" sz="4800" dirty="0" smtClean="0">
                <a:solidFill>
                  <a:schemeClr val="tx2"/>
                </a:solidFill>
              </a:rPr>
              <a:t>Juli </a:t>
            </a:r>
            <a:r>
              <a:rPr lang="nb-NO" sz="4800" dirty="0" err="1" smtClean="0">
                <a:solidFill>
                  <a:schemeClr val="tx2"/>
                </a:solidFill>
              </a:rPr>
              <a:t>ca</a:t>
            </a:r>
            <a:r>
              <a:rPr lang="nb-NO" sz="4800" dirty="0" smtClean="0">
                <a:solidFill>
                  <a:schemeClr val="tx2"/>
                </a:solidFill>
              </a:rPr>
              <a:t> </a:t>
            </a:r>
            <a:r>
              <a:rPr lang="nb-NO" sz="4800" dirty="0" err="1" smtClean="0">
                <a:solidFill>
                  <a:schemeClr val="tx2"/>
                </a:solidFill>
              </a:rPr>
              <a:t>kl</a:t>
            </a:r>
            <a:r>
              <a:rPr lang="nb-NO" sz="4800" dirty="0" smtClean="0">
                <a:solidFill>
                  <a:schemeClr val="tx2"/>
                </a:solidFill>
              </a:rPr>
              <a:t> 10.00</a:t>
            </a:r>
          </a:p>
          <a:p>
            <a:pPr lvl="1">
              <a:buFont typeface="Arial" charset="0"/>
              <a:buChar char="•"/>
              <a:defRPr sz="1800">
                <a:solidFill>
                  <a:srgbClr val="000000"/>
                </a:solidFill>
              </a:defRPr>
            </a:pPr>
            <a:r>
              <a:rPr lang="nb-NO" sz="4800" dirty="0" smtClean="0">
                <a:solidFill>
                  <a:schemeClr val="tx2"/>
                </a:solidFill>
              </a:rPr>
              <a:t>Fellesutstyret blir sendt i konteiner 21. Juni.</a:t>
            </a:r>
          </a:p>
          <a:p>
            <a:pPr lvl="1">
              <a:buFont typeface="Arial" charset="0"/>
              <a:buChar char="•"/>
              <a:defRPr sz="1800">
                <a:solidFill>
                  <a:srgbClr val="000000"/>
                </a:solidFill>
              </a:defRPr>
            </a:pPr>
            <a:r>
              <a:rPr lang="nb-NO" sz="4800" dirty="0" smtClean="0">
                <a:solidFill>
                  <a:schemeClr val="tx2"/>
                </a:solidFill>
              </a:rPr>
              <a:t>Konteiner retur 13. Juli, hjelp til utpakking</a:t>
            </a:r>
            <a:endParaRPr sz="4800" dirty="0">
              <a:solidFill>
                <a:schemeClr val="tx2"/>
              </a:solidFill>
            </a:endParaRPr>
          </a:p>
          <a:p>
            <a:pPr marL="0" lvl="0" indent="0">
              <a:buNone/>
              <a:defRPr sz="1800">
                <a:solidFill>
                  <a:srgbClr val="000000"/>
                </a:solidFill>
              </a:defRPr>
            </a:pPr>
            <a:endParaRPr sz="4800" dirty="0">
              <a:solidFill>
                <a:schemeClr val="tx2"/>
              </a:solidFill>
            </a:endParaRPr>
          </a:p>
        </p:txBody>
      </p:sp>
    </p:spTree>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Shape 69"/>
          <p:cNvSpPr>
            <a:spLocks noGrp="1"/>
          </p:cNvSpPr>
          <p:nvPr>
            <p:ph type="title"/>
          </p:nvPr>
        </p:nvSpPr>
        <p:spPr>
          <a:xfrm>
            <a:off x="787400" y="330200"/>
            <a:ext cx="11430000" cy="2438400"/>
          </a:xfrm>
          <a:prstGeom prst="rect">
            <a:avLst/>
          </a:prstGeom>
        </p:spPr>
        <p:txBody>
          <a:bodyPr/>
          <a:lstStyle/>
          <a:p>
            <a:pPr lvl="0">
              <a:defRPr sz="1800">
                <a:solidFill>
                  <a:srgbClr val="000000"/>
                </a:solidFill>
                <a:effectLst/>
              </a:defRPr>
            </a:pPr>
            <a:r>
              <a:rPr sz="7800">
                <a:solidFill>
                  <a:srgbClr val="767367"/>
                </a:solidFill>
                <a:effectLst>
                  <a:outerShdw blurRad="63500" dist="12700" dir="5400000" rotWithShape="0">
                    <a:srgbClr val="000000">
                      <a:alpha val="30000"/>
                    </a:srgbClr>
                  </a:outerShdw>
                </a:effectLst>
              </a:rPr>
              <a:t>Praktisk hjelp av foreldre</a:t>
            </a:r>
          </a:p>
        </p:txBody>
      </p:sp>
      <p:sp>
        <p:nvSpPr>
          <p:cNvPr id="70" name="Shape 70"/>
          <p:cNvSpPr>
            <a:spLocks noGrp="1"/>
          </p:cNvSpPr>
          <p:nvPr>
            <p:ph type="body" idx="1"/>
          </p:nvPr>
        </p:nvSpPr>
        <p:spPr>
          <a:xfrm>
            <a:off x="1021977" y="2768601"/>
            <a:ext cx="10004612" cy="1606176"/>
          </a:xfrm>
          <a:prstGeom prst="rect">
            <a:avLst/>
          </a:prstGeom>
        </p:spPr>
        <p:txBody>
          <a:bodyPr>
            <a:normAutofit fontScale="85000" lnSpcReduction="20000"/>
          </a:bodyPr>
          <a:lstStyle/>
          <a:p>
            <a:pPr marL="0" lvl="0" indent="0">
              <a:buNone/>
              <a:defRPr sz="1800">
                <a:solidFill>
                  <a:srgbClr val="000000"/>
                </a:solidFill>
              </a:defRPr>
            </a:pPr>
            <a:r>
              <a:rPr lang="nb-NO" sz="6000" dirty="0" err="1" smtClean="0">
                <a:solidFill>
                  <a:srgbClr val="5E5E5E"/>
                </a:solidFill>
              </a:rPr>
              <a:t>Kjøreliste</a:t>
            </a:r>
            <a:r>
              <a:rPr lang="nb-NO" sz="6000" dirty="0" smtClean="0">
                <a:solidFill>
                  <a:srgbClr val="5E5E5E"/>
                </a:solidFill>
              </a:rPr>
              <a:t> til og fra Sola</a:t>
            </a:r>
          </a:p>
          <a:p>
            <a:pPr marL="0" lvl="0" indent="0">
              <a:buNone/>
              <a:defRPr sz="1800">
                <a:solidFill>
                  <a:srgbClr val="000000"/>
                </a:solidFill>
              </a:defRPr>
            </a:pPr>
            <a:r>
              <a:rPr lang="nb-NO" sz="6000" dirty="0" smtClean="0">
                <a:solidFill>
                  <a:srgbClr val="5E5E5E"/>
                </a:solidFill>
              </a:rPr>
              <a:t> 38 speidere</a:t>
            </a:r>
            <a:endParaRPr sz="6000" dirty="0">
              <a:solidFill>
                <a:srgbClr val="5E5E5E"/>
              </a:solidFill>
            </a:endParaRPr>
          </a:p>
        </p:txBody>
      </p:sp>
    </p:spTree>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Shape 39"/>
          <p:cNvSpPr>
            <a:spLocks noGrp="1"/>
          </p:cNvSpPr>
          <p:nvPr>
            <p:ph type="title"/>
          </p:nvPr>
        </p:nvSpPr>
        <p:spPr>
          <a:prstGeom prst="rect">
            <a:avLst/>
          </a:prstGeom>
        </p:spPr>
        <p:txBody>
          <a:bodyPr/>
          <a:lstStyle/>
          <a:p>
            <a:pPr lvl="0">
              <a:defRPr sz="1800">
                <a:solidFill>
                  <a:srgbClr val="000000"/>
                </a:solidFill>
                <a:effectLst/>
              </a:defRPr>
            </a:pPr>
            <a:r>
              <a:rPr sz="7800">
                <a:solidFill>
                  <a:srgbClr val="767367"/>
                </a:solidFill>
                <a:effectLst>
                  <a:outerShdw blurRad="63500" dist="12700" dir="5400000" rotWithShape="0">
                    <a:srgbClr val="000000">
                      <a:alpha val="30000"/>
                    </a:srgbClr>
                  </a:outerShdw>
                </a:effectLst>
              </a:rPr>
              <a:t>Aktiviteter</a:t>
            </a:r>
          </a:p>
        </p:txBody>
      </p:sp>
      <p:sp>
        <p:nvSpPr>
          <p:cNvPr id="40" name="Shape 40"/>
          <p:cNvSpPr>
            <a:spLocks noGrp="1"/>
          </p:cNvSpPr>
          <p:nvPr>
            <p:ph type="body" idx="1"/>
          </p:nvPr>
        </p:nvSpPr>
        <p:spPr>
          <a:xfrm>
            <a:off x="307975" y="0"/>
            <a:ext cx="12045390" cy="9430871"/>
          </a:xfrm>
          <a:prstGeom prst="rect">
            <a:avLst/>
          </a:prstGeom>
        </p:spPr>
        <p:txBody>
          <a:bodyPr>
            <a:normAutofit/>
          </a:bodyPr>
          <a:lstStyle/>
          <a:p>
            <a:pPr marL="0" lvl="0" indent="0" defTabSz="560831">
              <a:spcBef>
                <a:spcPts val="2600"/>
              </a:spcBef>
              <a:buNone/>
              <a:defRPr sz="1800">
                <a:solidFill>
                  <a:srgbClr val="000000"/>
                </a:solidFill>
              </a:defRPr>
            </a:pPr>
            <a:endParaRPr lang="nb-NO" sz="2880" dirty="0" smtClean="0">
              <a:solidFill>
                <a:srgbClr val="5E5E5E"/>
              </a:solidFill>
            </a:endParaRPr>
          </a:p>
          <a:p>
            <a:pPr marL="329184" lvl="0" indent="-329184" defTabSz="560831">
              <a:spcBef>
                <a:spcPts val="2600"/>
              </a:spcBef>
              <a:buBlip>
                <a:blip r:embed="rId3"/>
              </a:buBlip>
              <a:defRPr sz="1800">
                <a:solidFill>
                  <a:srgbClr val="000000"/>
                </a:solidFill>
              </a:defRPr>
            </a:pPr>
            <a:r>
              <a:rPr lang="nb-NO" sz="2880" dirty="0" smtClean="0">
                <a:solidFill>
                  <a:schemeClr val="bg1"/>
                </a:solidFill>
              </a:rPr>
              <a:t>Rigge eget leirområde</a:t>
            </a:r>
          </a:p>
          <a:p>
            <a:pPr marL="329184" lvl="0" indent="-329184" defTabSz="560831">
              <a:spcBef>
                <a:spcPts val="2600"/>
              </a:spcBef>
              <a:buBlip>
                <a:blip r:embed="rId3"/>
              </a:buBlip>
              <a:defRPr sz="1800">
                <a:solidFill>
                  <a:srgbClr val="000000"/>
                </a:solidFill>
              </a:defRPr>
            </a:pPr>
            <a:r>
              <a:rPr lang="nb-NO" sz="2880" dirty="0" smtClean="0">
                <a:solidFill>
                  <a:schemeClr val="bg1"/>
                </a:solidFill>
              </a:rPr>
              <a:t>Lage mat sammen, holde orden, ha det sosialt</a:t>
            </a:r>
          </a:p>
          <a:p>
            <a:pPr marL="329184" lvl="0" indent="-329184" defTabSz="560831">
              <a:spcBef>
                <a:spcPts val="2600"/>
              </a:spcBef>
              <a:buBlip>
                <a:blip r:embed="rId3"/>
              </a:buBlip>
              <a:defRPr sz="1800">
                <a:solidFill>
                  <a:srgbClr val="000000"/>
                </a:solidFill>
              </a:defRPr>
            </a:pPr>
            <a:r>
              <a:rPr lang="nb-NO" sz="2880" dirty="0" smtClean="0">
                <a:solidFill>
                  <a:schemeClr val="bg1"/>
                </a:solidFill>
              </a:rPr>
              <a:t>Ha besøk av patrulje fra annen tropp</a:t>
            </a:r>
            <a:endParaRPr lang="nb-NO" sz="2880" dirty="0">
              <a:solidFill>
                <a:schemeClr val="bg1"/>
              </a:solidFill>
            </a:endParaRPr>
          </a:p>
          <a:p>
            <a:pPr marL="329184" lvl="0" indent="-329184" defTabSz="560831">
              <a:spcBef>
                <a:spcPts val="2600"/>
              </a:spcBef>
              <a:buBlip>
                <a:blip r:embed="rId3"/>
              </a:buBlip>
              <a:defRPr sz="1800">
                <a:solidFill>
                  <a:srgbClr val="000000"/>
                </a:solidFill>
              </a:defRPr>
            </a:pPr>
            <a:r>
              <a:rPr lang="nb-NO" sz="2880" dirty="0" smtClean="0">
                <a:solidFill>
                  <a:schemeClr val="bg1"/>
                </a:solidFill>
              </a:rPr>
              <a:t>Haik</a:t>
            </a:r>
          </a:p>
          <a:p>
            <a:pPr marL="329184" lvl="0" indent="-329184" defTabSz="560831">
              <a:spcBef>
                <a:spcPts val="2600"/>
              </a:spcBef>
              <a:buBlip>
                <a:blip r:embed="rId3"/>
              </a:buBlip>
              <a:defRPr sz="1800">
                <a:solidFill>
                  <a:srgbClr val="000000"/>
                </a:solidFill>
              </a:defRPr>
            </a:pPr>
            <a:r>
              <a:rPr lang="nb-NO" sz="2880" dirty="0" smtClean="0">
                <a:solidFill>
                  <a:schemeClr val="bg1"/>
                </a:solidFill>
              </a:rPr>
              <a:t>Bade</a:t>
            </a:r>
          </a:p>
          <a:p>
            <a:pPr marL="329184" lvl="0" indent="-329184" defTabSz="560831">
              <a:spcBef>
                <a:spcPts val="2600"/>
              </a:spcBef>
              <a:buBlip>
                <a:blip r:embed="rId3"/>
              </a:buBlip>
              <a:defRPr sz="1800">
                <a:solidFill>
                  <a:srgbClr val="000000"/>
                </a:solidFill>
              </a:defRPr>
            </a:pPr>
            <a:r>
              <a:rPr lang="nb-NO" sz="2880" dirty="0" smtClean="0">
                <a:solidFill>
                  <a:schemeClr val="bg1"/>
                </a:solidFill>
              </a:rPr>
              <a:t>Leirbål</a:t>
            </a:r>
          </a:p>
          <a:p>
            <a:pPr marL="329184" lvl="0" indent="-329184" defTabSz="560831">
              <a:spcBef>
                <a:spcPts val="2600"/>
              </a:spcBef>
              <a:buBlip>
                <a:blip r:embed="rId3"/>
              </a:buBlip>
              <a:defRPr sz="1800">
                <a:solidFill>
                  <a:srgbClr val="000000"/>
                </a:solidFill>
              </a:defRPr>
            </a:pPr>
            <a:r>
              <a:rPr lang="nb-NO" sz="2880" dirty="0" smtClean="0">
                <a:solidFill>
                  <a:schemeClr val="bg1"/>
                </a:solidFill>
              </a:rPr>
              <a:t>Konserter</a:t>
            </a:r>
          </a:p>
          <a:p>
            <a:pPr marL="329184" lvl="0" indent="-329184" defTabSz="560831">
              <a:spcBef>
                <a:spcPts val="2600"/>
              </a:spcBef>
              <a:buBlip>
                <a:blip r:embed="rId3"/>
              </a:buBlip>
              <a:defRPr sz="1800">
                <a:solidFill>
                  <a:srgbClr val="000000"/>
                </a:solidFill>
              </a:defRPr>
            </a:pPr>
            <a:r>
              <a:rPr lang="nb-NO" sz="2880" dirty="0" smtClean="0">
                <a:solidFill>
                  <a:schemeClr val="bg1"/>
                </a:solidFill>
              </a:rPr>
              <a:t>Nordlandsbadet</a:t>
            </a:r>
          </a:p>
          <a:p>
            <a:pPr marL="329184" lvl="0" indent="-329184" defTabSz="560831">
              <a:spcBef>
                <a:spcPts val="2600"/>
              </a:spcBef>
              <a:buBlip>
                <a:blip r:embed="rId3"/>
              </a:buBlip>
              <a:defRPr sz="1800">
                <a:solidFill>
                  <a:srgbClr val="000000"/>
                </a:solidFill>
              </a:defRPr>
            </a:pPr>
            <a:r>
              <a:rPr lang="nb-NO" sz="2880" dirty="0" smtClean="0">
                <a:solidFill>
                  <a:schemeClr val="bg1"/>
                </a:solidFill>
              </a:rPr>
              <a:t>Muligens en utflukt </a:t>
            </a:r>
            <a:endParaRPr sz="2880" dirty="0">
              <a:solidFill>
                <a:schemeClr val="bg1"/>
              </a:solidFill>
            </a:endParaRPr>
          </a:p>
        </p:txBody>
      </p:sp>
      <p:sp>
        <p:nvSpPr>
          <p:cNvPr id="2" name="AutoShape 2" descr="data:image/jpeg;base64,/9j/4AAQSkZJRgABAQAAAQABAAD/2wCEAAkGBxQTEhQUEhQWFhUWGBgYGBYXGBscGRoVIBoXHB4dGxsbICggGRsmHBweITElJyorLi4uGB82ODMtNygtLiwBCgoKDg0OGxAQGzQmICQ3LC4sLywsNDAwLCwsLywsLC8sLCwsLCwvLDUsNCwsNCw0NywsLCwsLCwvLCwsLCwsLP/AABEIAL0BCgMBIgACEQEDEQH/xAAcAAEAAgMBAQEAAAAAAAAAAAAABQYDBAcCAQj/xAA/EAACAgEDAgQDBgUCBAUFAAABAgMRAAQSIQUxBhMiQTJRYRQjQnGBoQczUpGx0fAVJGLBNENy4fEXgpKTov/EABoBAQADAQEBAAAAAAAAAAAAAAABAgMEBQb/xAAyEQACAgIBAgQDBgYDAAAAAAAAAQIRAyESBDEiQVFhE5HwBRRxobHhMnKBwdHxI0JS/9oADAMBAAIRAxEAPwDuOMYwBjGMAYxjAGMYwBjGMAYxjAPjtQs9hgG+2eYpAwsfUfqDR/fMDOUNAWtFvyAIsfvYFexwDaxjGAMYxgDGeZHCgk9h8hZ/QDkn6Z40828bgKB+H6r7H6X/AIr8sAy4xjAGMYwBjGMAYxjAGMYwBjGMAYxjAGMYwBjGMAYxjAGMYwBjGMAZ5dgASewz1mvKbdVrges/KwfSP78//b+WAIPSaNW25uO3dR/3H754kj3ueeFG08/OiRQ7Ejbyfbt3vNkLyTmqJQkjA/i9XAPIoC/rzwa7DbfBwDcxnhZVIJDAgdyCKGe8AZra7UBNt3ZN8GuACxu/ahX5kdu+bBYcfXtmh1tD5RkUEvEDIoAstSm0r33La/qPlgG1qSBtJ7A888diBfz5r9j7ZjgYrsQ32ZbPf01RPHNjm8hdT4n08c8Gi8wtPqN+xQbKrtd1LmwVBAofiPH1OSWk1O6SgDQB5F0SaPN0bAAF++/3pqAksZCdc8SJp22CKWeQLvZIQhKR8+ty7qqgkEDmztahwa3uj9Vi1MMc0LbkkUMp7Gj8x7HAN3GMYAxjGAMYxgDGMYAxjGAMYxgDGMYAxjGAMYxgDGMYAxjGAeXcDkmh9frx/nNe6m7D1IATRuwSQL7VRb/Z5zzRB1ZWFqwII+YIo5HtvkjV1C+YlEDdamwpIsHixxZv9R3A3dJJvjRu+5Qf7j8h/gZglh3oYyadRwxHuBw1cWPmB8yMwSzvGVKhmV7IQ/FZtiBu53VZAJqgRxQvnh68+h6odO8jHRSPG8e4ndAJR6aLCxGZNyFG4VdpFbTcN0XhjlO+Plv5Fz6N6JWBZjfNFy5X1EMpZiSyB922+wRq4NZrS+LIoJYodjFZN0hbiooiJCh2rbMZDG21QLtgOCQMqfiz+IejjOoXT3qZJwyKFvyy3lhOCPUwIY/CtH+oZznrum1sk8uo1lJqZISVjKkFFIlFsv4AsUcgUEk3sJ5OS1RSzsnWf4kdMOlZzqRZHoXYTLvHKsIzR4YA2aFjkijla1XjjqHUFEXTdP5MEh8oavUcbr3UE3EgtQ9t5/LK94T6VptkOueBXWKSNZxIN67JIYGSQq1gBWZlsA9hxfI6J1Xrem0siJq3besMnlhCWZU2O8spYUF37GRKAalO2txAgGv0HwlDoxI6S+ZqZLWfWyn1sxUsyQD9CTRugRusWtg1PUho9MJCN7ybY4IQRckhvYoarN2SW7AAtQ5vkvh/q51HUIZNS/lpF64kJGyMefp1ongX5bMpbgCwAAoC5P8AiLxOWmGoVQdQ6OuhR+BBpqHmaqSxSFgN3q7Iq8dwYjJSVo0y4pYpcZd9fmrM3WZZb/4dCwl1epuTWzdwGahRA52KvpCH8KIvYuR0Pwr0VdHpooF/AoHz9vnQv6mhZJNC6yJ8A+GYdHpxLbNNKvmTTScM7NbEmz6QL4B7e/JOWuNrF+x7Xd1XuD2P0yxmesYxgDGMYAxjGAMYxgDGMYAxjGAMYxgDGMYAxjGAMYxgDGfCM8aidUUu7KijksxAAH1J4GAezlW611ptJESgDO0cPkoQTub1BztWrCJtY8j2Fixmj4i/iRBBGTCN5IOx3+7iLf8Aqb1MOe6qV+bDvnNNLptZrWTU6mZ9DopCANVI5V2jrcFAL7Y0tAEPA9Qrfua7qNPxFW77Fql/iR5cMenH3mq+JnaIqTMak2pplHmNe4D1bLFkMTnNz1GXWamRZ9wlmZYVTgOn3rLtoKAu0vfA4APuDnROj9a6dCz6TpkBadlDJPKQo1BWmFSvbPbAgAKB6WrgZVup9Akk1+rYKqO0Oo1cLoXZG+BmVXBjN7mkQ2OPMuuxzOdNUkdHTZHik53un+ev7/kYeo6Tpccv/IQnUOjk+c8riIkM3tZMy8bSbRWo0TfEV9qn1upd5ZnMjgUkKN6gwUBVVOQvlxxt3HxfnmV9DG6eYksW53H3TLsEayc7vLPDEBi5v4QgoEEMZHo/SV2hdQJYvhlVwIwyAgHywSdx9AQAUQCnbgW2zNKyO6WjCSSDdK/dCm6VeFIYblSVN3Elc2fRxm3rYFZqn89HAKmzIhClBGAF1YYP6aWvNXvwec9eKGSWbTtNEG2hFkYEhpQNu3zJABcpRpS1D8C891Ez17p76aDempj0WnkCL9m3+au9m2u1N/MUr624NgHj50bZaq86+r+tEZ0/pIDSO/8AzEXEEcaxskmp1BZHMO1j6FVkUyEFhSkBiCwy09L6Kgapyup1urSV5WFbdy+SIogBdacCQSk1z5aWPhXKDL1iSLUwPCJIVhEqabcAAmn8toyyqe8khYuzH3K1YGXvppk03T5mj1EY1aq8rxqElldnYsq6gyAuCwAUgUQQTuPtaKX8MS+VzyL403tuvfS/0dC0rszRI9BSIyqMBxW9hx7uojF0aBf/AKQTYcpPhnqMc8MU6soiT1vKxA28H0MeAJLIBHJVUAY22WD/AIwzfy4ZCPZpKjU/ofvB/wDhlkYEtlU8S/xE0GiYxyzb5hx5MQLybv6TXpVj8mIyD8ZeL9ZDGsLRRad9TIsEWoWfesZYi3YMiH0puN+xrMf8N+iaWNG6g4VEJZdKZSAU04JXzGZq+9lILsx5pgAa4xVAiNf1frXUDJLo4NTpFVfuVcxopADbi4dS8kj8KoFKtA7vfJ7+G3jRJBNptRqS0sDgIZ18uZoyq/Gp7uj7lY/IAn+o2iHxj092CrrdKWPAAmjsn6c85i8X+EtN1CFkkRfMI+7nAG9H4plYc1YFi6IGAT8cgYWpBHzBvPWcc/hP1zVMfKmcloZvLm3sSWB3IvsbIcFb7EobNnOx4AxjGAMYxgDGMYAxjGAMYxgDGMYAxmHVM4U+Wqs3sGYqP1YKxH9soPWP4gyLvWFdN6CQ+oaVzDGw+IC40M7AA8Ia45I7ZKi26RDaXctviPxHBo0DSklm4jiRS0kj0xCqo55o8mgPcjOYdY6jr+pTLFFGJQjhpIt23TRKeUWZ+GlmBCvtqh/STRyH6B0rqPUt2oMh06vGwOslAeSRSOViG1TFCDZBXb3uybqx9G67OHTpWhGkB2Bhq9OxaKKO2Dlo3stqOLou1lwT75ZvirSt/oV7s308OdO0axnqsq6vVkEgSBpCxJvbFplu1vj4f7CgPPT9OJ31mp1unJdXV4I5WDGHS9gvlk7YpCI2ZgPVUg5y0dL6DDoxUKkyGvMnkO6aVv6pJDyx+nYXwBnvUodpEe1SSTZWxZ9yAy3z9ecjb2xdaRzT+L3S68jUFj5issTHsSjbyjBh7q8ZYc2PMP0yM1fiWd9HpZtzCeKWSNm3cONtOGQCir1GT3q2quMlf4oaaT7OqopaOOQMTVtsUWqg9yFBc/kB3N5QundSaaBdIigsZvMiYDuXdgVbuQAPXYrhCCLo5jO7dfTO3A4SjHl5Pf8AL5n37K88OnJKsoiSLaxAZasUm4FQTQ5q+T34q1L0/TvFGJQ+4BSwSeYIHFWVUvS8jivllJ6BNENRHp53/wCX85VLj0/db+Hv29mv27571HiDazKrF9rMquRW5QzBWPyJUAn8zknN2Lb1zp8LxBU81yHU7ZNTLRXswFkhWKFgDRq8hdJMmkmg2JFf3gchVLLvb0eqgSRtK3Q9+2QsniRyWscdh7e3N5pv1KxbD1bga+ij/X/vkNsvCMW3y1p/OtfmSfWepmSdXJBYK/LNQ3ewviqNAH8s6L0vp+lhUKpCrp/vJZD6X8wg2zgj0twQv9IDEUducx0GmPmRlxZaaNaP9O9SQPzqv/nOhdQmN6bttbUaQstDkGWOlUfmpND29vfNenadsdTCeOMYS15/PRfPCnRFUvqnjMSyP5sOnY0sZ2IpldPaZgoPPwD5MXufWcN6gfSASW/DVA3fuPrmnqOubD96qLGyybjRalVC5cEfEu3gigbur7ZG+NtZLB0+aTTsb9HrXnbE7qGZT9EJII7D8s3Wkyi0jn/jnxnpdRIDFvkCQa2JPuyVaSURRI6k8FCSws88duRdP0XS5tUYTqZzHGoEcIlICKieil3EIK2Ua3PuslSDuyZ0fSmVtunYSeYUCJZ2rDuDEUd3mWoHJIqgRWetdHLp18qF43jBY7GU0hY2yo6n4b55BrnOeUrIMDdNIG67hL+XbvC9kkCyhhX037lgOPiA5y2fw18UabTaryPOEcTROX9R8jzQ0e0qLZIWoyBtrFDSEM15znV6adlsqg3XRDNdA/Sjjp+j8q3Pqavb5d6HzOVsHSPDUS/8a1KIdwMk7cUbUzaaUHgH0gTyUflzxVjtOfmXwJ15tJ1GKXhhJII3GxgQsxjDVYBLIUX2YH8zn6U0mrSVQ8Tq6nsykEccHkfXLAzYxjAGMYwBjGMAYxjAPhGBhlsUexx2wD7lO6l4m3TSiOdYINMSkkrKp83U1/KUN3VBy22mZioUijeHxR42TY0WjlQOQwOpJHlRVW4pfEzgHsPSCDuIqjybQ67U6l1Tpccsxj4+0S1SkuHZiSAilm5b8TgnduIUjRQ1b7FeW6RcPFnjyYDbIxiVlVV00NfaZyx+I8loEPw7QS3B9VkDIDwx4Nk1s8j6/dFHCUK6HlaQr92doNIlAjjklWuuQbj4U8BppC2s18h1U/l09rvRV49KKRuduNoJ732GfdL1UnqtFUUTad0AQmisEx8snigdkjWBx2zRbdJa+u5SWu/cktXOj6jTaWlZd8kksZFr5cUdKCpFfzZIWHt6LHYZM9UnheNPP+zNCx7zlCDxYCbvSfn+n9qzBqooZ5tQwZ3bZpIY0FvNJGCz7AST8RCszH0iGyaFm39F0jRoHlC+cy+sj4V9yidqjU8DgXVnknIm9lopsqGt8QjTxPqNM5EYptkshkjeOgXKo7b4mVR6VUgE3a0dw+anxG7Ne6MghWXy1ahfYsfM9SkX2H19sjvF6waeaHWQKqRTu0c4XhDIQXhm9Nr66Ybh3EgvkVlG6XqCFf1bkRm2ACgF2xzIq2LVQCwr2/XjFslosXVNWZ5DTFtpQq5YblYMzGiBQ9SqOBzXN5RjGWmIjXZQjRAoqm2GS6/NzY54GWc69Y4mklZVAo7fxk2bAF+7cD5Ub+kL4d6rENUJHXZCxVTIxFREKVVwVJViVtSKHYH55ydU5/CfHbO/7PqOXlJWt3/VUQuv6VukRa2gBtzVQUCtt39TmrH00+S+4eoFzfsClir/AL/oc670rwsDFG/nRyRlQrL3IYUq7ZL5IYFRYs2Pcc6+i8N6gAqYlKA0ysKLjcSzIf6gQKBoHcc8n7/OK412r+57U100nLLW3pr8Uk6XtT+b9jlqdHcQyWpuldWrjtdA/Mcivr9ckV6KshZydqvtUMxoFyAwC9yzkAcAH986BqvCzxB3A2x/BsI3UoApkA7E8oB9VP0zW1egeOBpYwwRVJRhtB21HxzxHwqgEerjgWcldXkySUVq/wBiK6dQqCWtb7f9q7b82ima5hGdOyB3owzke+0KJD7mhXH6HvROdB8FzQ6rUxbDu8mISMCGXa6gIlKRyvrkPPvtIynQJe7bY52n2Jqu/wD01XfiskfDOoWPUrqTMImUEOXe3kVjEKlPJdfSVAPZqIJoZ63SZPhqmZfaX2fOdZE0/wBvqzrev0/3ewMQdhWzz3FWR2Y/n/3ykeLuoN5Ot2v922nkUqu3aW++s8c7tx5+ZA5PtNL1szzyRsFjgYjype7AoVJEingb+SpHaqPNXVvG2hKw6nZQtXJuhXDlua7kk9z756UpxlHR8/lhODqSaIDSLNpI2MFNExKbbp1HB4JFMvqP9J+pzUk6spsMjJXbcjgH6+gSVm5F1FZoV8vkgsWT8aGgKZe/tkZJL35o/Xj/ADnGQZm6jG4RVZSQpWgs55snj7n65FarqYXgA3XPpof3bn/+ck9HrY0cbpEX82AyudRlDSMRbC7BHaqHv2OSgZulatm1umLe08XH5SKf7/7oZ2/ThA7yb5VeQ2xjcx2RwCfL27qHHqu6F3QziHhbp7zauMKPhdZG/wClFYGz9T2A+ZzqcvVB6ljPqp6Yg7AyMFO78ifoDR5GWTS7lWi6afV6xBcM6TJXEeoX1XxwJo+QPqyMeclOjeIJHdotRGqOoBuJi6tudlUKNu7gD1lgAODyLI5b/wAfnCCwVURoSFkUSOXAC89l3MQtLzyCGFEZudKldAXji3syBSY7CgWzMgK+oIxJJkVSWJ4BUU1XOJF13OzM4Hc9/wDUD/JH989ZAdI6wZJGDIC/IAQD0qNvBZmBY8hjwAu4Dk0WnIogt17kk9zyeT3/ANjgYjJS7Fz3jGMsBjGMA8SyBQSxAA7k5zn+IOoRpUiYtKZXSOKEy1GzPtq0SgYxySxDGiw5BAzoGp0u8+onaRRT2P1+YOVmfwtp4XjEUVu7BpZ2JZ9kbCSt5+HdLsOwUCN3HGawcV7v9CjTk68iN1fgWDUqi6pnd1ALBGKRm2ugo7pYoAm6A5vnJOHTy6eNYok0sUagetVYLfvUC1ttif8AzD+/G6uqtzVbQK3c3vDEEdqIH597yG8S9RHlspF+pOxr8QN/t+2ay/8ATNElFaPGq6zIWV1cig0bxi9gN+ogVbElVIZuytxVtdA8W9QnifS6jSj7wzKsQAJ9MsQXYAw2/Eh4oD4SRzzZI9elkngEjn61Xt78D9sx9EiuQTiMSRacuumAJUNJZDstnaVVT5ak8blf4RWTxShfqYblOvQs3hfw8ukQyygSap97yOCSFZ3aRo4tx9Ee8ngVuPJ+m317WEqsbTGIkO7KgDb4gCu3cRaAsy8rR4IB98wdR6tD5ImXksgZTt9XlmmrtYB+WQHQ+jvqdRO3mHygVLSAKztIfUFDMCF2qfkfTJHVUcyk1HSOnjaIXxlrJJNFM7OzNsV6NcPG28Gh2PzHbKjJKqyyxxIZgzQuEQ8AGN0cOxsKNqjv33DOyarwPpmjdS0w3Agv5rEgEEH0tadvYrWcv6zp9JovutLqU1DqrIaURhVWztknDFDJ7ChYJ52gk5jkTWy2DHBySyOkQcWnLipmWV5BR27bjAr3Ffdruuvff2Pv46lHGWBjkLhSBQPpJ+Vdjz781WZur6QsRFEVhZwpeNgVZ1rgqwtXTaO62DXc9sz9P6bFAhEzUCfTYG4vVHYFG5nJ7Dk1X6c0lyR9D07jF8YpcfW/l9PzPmn1skTrO703pYHd7f0sPf8AXntVFRUhofFWqDSu0rjczE+ssgSy/oDcKPUefpV0Mr2o6oZSIY1CyE7VXaWdUuy7Pu2lyo7Uavvzkrpo389lRFWP4QxBJArvVjg8j58fXMHhS7nRjlgyTuMbr2u2/r2r9JCPxlqiCRLtYcMlbjR2mhuoH0sDuq+31B1eo9SaVAztI7AqCrE7ODwdovc1n5WfSPYHK/04u2nlLcNDIN1AgqNm3sa3UQLB7qpyY09MApKhqJ4a1JsKASa22TwObIPPHN3i4vSHTZsUldU37L3VmRCBt3EURZY2BwLNjutc+/sTkhFqnMqMqxP5BXYCkbURyp5Bo82DmGHQExFZwALB4IobSDw3tY4J44JyE1XTv+WIgnFMw3sdwFKDtSMCyAXYmh33Dvxd4xXlonPmmtOKlH3/AMP9SxazTQAU8McQmIBUEhJCGJU7L29/kAOB8hk30rqBlmh0kqiRJHFSMfvfLjV5WEnFNuZEUsK4cj3GVPcwhESozuAyPvtCv9VmjTHgj5ij9csfgWQCfWatmXZDBAoLNQ2yMzPtPYtSXXv6R75tj3PZ5f2hDEsNpb1Ve/f2ZJ9Y8NaHVlp5kOncsfvhIEYuWZTZsqTuFDv7UayF1/8ADqWMFouoMEAJ+9jDtVE/FfP9ss+nUPvIKb7oKBwFVQoZR/Tu3Gx23UaNjNTw+nnt5EMhMUChZZeGF87Yo7tSRyWNEABRyT6e2XDzR8+rK7/9POpcbdXAQfcL7f8A682Y/wCE5NHV6xn9ykaBP3s/4yY6n1WeGUx6hvKJao5d22GWPn4bJVJhdbW5sWLHGRHW9Q1Nyz2o2kmyWG80xFEjt3Pv7ZWEcbfYSlJKz51fpum00mm0+iCecHZnQPtIh8pgxldQXFlkq+TQrthOnuFRTHE+1ShLSOWIIoWdnNWe1d/bNFZD9sgJLMPJmB7k7R5fYX867D2/tYdMQVFAgDijViuK4JB7fPMc0FyLQ8UU2eek9EklT7P9yBy25t5bvYrbsI2gBRTcAe9ZZtH4bmVQDJpty8qfs8hAYClJHn+ujXcV6R2IyP6OhMqAGjf7e/7ZcmkPZectDDCS2i/FEZLqXgNzLC4BQDyiVdSWKCRgR94TI44Hw3YBJy0aaAItD6XZLEmgLLHljQ7nnKh1CQz63S6dRwjfaJSV4KxEhBfy84qw97j7EXl0yrSTpEsYxny8gg+4xjAGaWsgALSXyQF9uALPHF8k82fYZu5CeK9YiwtEQXkmBSOJWKu5PBIZeUUdy/4R9aBmLpghtT6F2rYHqP8Acknt7knKf1ZHJBkvc5BCL+FCF4b2NUSSPc8ZYdPqmhj8nXNTotrq6IikFc72qonHYhqDfEO5Val1nrpnLLo184srIZhaxoaIBDn+Z6j+Dtzms5WPci+qdU8jzFK7mZkEKA0Wf0UPpTG/y+uXDpOoSTpmnSEmzAOTRO8p6iaNE7ySfrd5WfDnh/yiZZyJdQxsyHnb8lQtyALPPHf6Zk6hu0rmeNj5Nlp4gL795E91Puw7Hk9+9VN1RWNJv3Nrrmq8uMbbdhcaoSbd5BtVL4oWw/ID6Zf/AA3C+n0kcGwb4UAJHaVu7OD33Mbu+Qx9xRPJNH1xdRrtGkJ829SXIIIqkZUrv6QvqJ/XjkDs+vkCK7WeE9u9jtQ+d5aNPZpEoXifq6zarU6fUO+yEx7IgR5dNDG/mamPhpIw7EH1bRxuWrbKz0sRtGhiH3ZA2BLILABSX52qablfmCfmR0fxJ4f02qYSahdk21Qs8fpeNgSVph2qyObBv8s5n4k6DNoS/wBoiEkEhUnVRKfLanVrnhU2j0G9SFbsc96wyY5XZ1dPnWJt0TEOk3aXWQyR8L5Ih7EpqnkdCY+fupL5IUgVtb8bE6eq/h9JrJ5lg1h86JIpY/MAEbwSBinwAeWy0QTtIaweLIH1fH8Yhigh0unJVt0YikZ/vRuN+SBuLEkg29cn1EG8t/8AD3wxqIZJ9VqiRNNtCxGQErEt1u22oHNBF4UKosm8xwxk5O9IzyZOVv1OaxeF9X03edUgj3bQkreuDat8eYt+UxugG2/S+2bR6eWAlViWu1CyEJt4K2RYPzvm93uOM7rrtUqRnfsCkEPvI8sJ2O4mhXNkHuARn586UAZHhjldooZWEbLup4r3RXaihtJ7j1WvfjL5IVs9D7P6lv8A4X28vxNHo/RgnmEkOzMYxvArzBubkg+olbsCx7Egmsx9b8NnaTpwxG4BowDVnbyn/TxZ3cLfB4yW6L4e1c2skigU+UpLEg0qqWV0WRjez1ANwN5G6gQayw66NoZWhl9Mo7Ve2RaB3RkgbwLo8WDd/WrteJGuGGHKngn4Wm69fr6orHTJXSJIzLuIJV1JaTfy21UXad4K7gdvuB8jfx9XJNIhiUxCRdxYks5jUqLWPlFPqFE2av8AWX0nS5YzLq4IC0MRSN2iI3xsLkeoyKljooGAPb/02Mmg6GdRGjRTQDTluJbkVYV28X7jkEUStDarM3GVfqzN9Q4t471H09tfiv6fsRWt0aR7pN0k4r1iSYjgbtwRonWmAFeoVYIoHnL9/DuaGKaOD7PCrzReZHP5QEljkqx78xlXBpSaaxYsxGv0On0kYebUtqJAoIaSRREjH1KWEf8AMZV2kAFtxH4eDm54T6dI2oTXSlo4YAVgEikPLuQxmTZ+FQh2oCD33H3u2HnOfhRw9VODXJaOk9U0UMke3VxpOtE0U3AcUSLsg9+3OVOAvomXSK26Cb/wLPQ8twv/AIaRxdggXGxsmmBJoXm1fUYo2ZwsjM+1/MLHlhYUUWBr6UFo/I5TvGXXZGhaJABEfLvYgby4w6cpXZlHIocVx2vO94tWedzV0WTW+I1EcsMyLI9gNEwtSrMPi9NBaurHsfkc5toJzGmoiLeYIXO2hQ2FNwUDkAcH3y0PL3ItlNlT33CmPFVY7Ua+XJJyjS9M1Dzaj7Km4Dy0sOF2ssS/M88WPfvlH4GT/GqLH4UVnkeY2drNAldtobc7WRVXtUduEy23kD4f0A08ESFjvAKk8lfMZiT3r8RoXV8d+MtHS9C7gcWfcjteZPxM2iqVEh0HSkneOPa65+tfX/XJzUanywTtAHJLMwA4A57H/YzPpoRGgHy/c5T/ABXqJNRMmjiDbpOeOAR6jZPsF22fY2FPxC+lVGIeiw+A9KWWbWyLtfVOSoN8QKSsfB92A3kgCwyg/CMtQOaXSdCIkraq2Q21b4O1RRYn1kVV0OABXGb2clyb2QMYxkgYxjAGUX7cqa7XeaGMimIB1jZgum8tWRSVUlR5hkYk8c9+KFynZh9AWADDkgfUEdi3HHsbsdxVOryLJHI0kPrEg8i7V9ysxdFcWYnJjZbvY26PvvIMqXHZDVmzptdHKu+KRXXtuRgwu6rj3vInqHRd5Dox+YUGh+3f9eMrniPoXpWRNRqUIZFLRyCVirMaMbOftBHYlfMNBXAvaL0/tPUI3RV1vnrRMZeMIXTc0djb/N9Wz4mF+bHzfa33zFLUjPg12LMOkv8A0/4z5/wh7A29/wDffNTR+LSX8uRH8703pxG3m0aphHVlO9lGlFc3xzMxy6yVmCQpAosCSc2xa+CIo25Wq+J1N+2bJY5LRHiRA9N6dHo+qb5SqGeFBC/CravU0d/1EOj9uQDZA5yweIZgfMiN2VUiu9kvVdqNr7mv3zBqfCbTR+XrdTLMGO70rHGocA0Y9qbk23Y9RJ7EkEgx2lef7TJp9SAZiFkSRbCTIFVCyg2EYbRuS+CbHBxGO68mX50tEghZZR94SKoLfBN8/XgDj8zmfpmoaGXYTcLNRQAeiwKI5rbf4QPx/wB9HWxPGd6yKYwzGRCANpJ7hvo6vYPz9q52xrVqyBvJsWO1Ub/YZaVOKLRtzZK/Y9LA5lSGJJW2hiqIrkEnv247k/l71mj1rxN5F1EW2gsWLqFAF2ONzbqANUBTDnIeORTM7UCwI3H33bRXvdBTx+ZyC6z1FZdyG1DcclfVd/CQTfA/tWHxjGyHNmv1/qEus3LMwZDt2w0AisGYFiOWYhT7mr5ocVqeD/DMmp1c58xo9HuRS6sPMdkRFZY2YkgLfqYWewFEkjT18sjukEHEkz7Q39MdHc/ysc/t8xnWh0uKLTw6aFaSAfd9rEgBp+QQWsk8g8ntmEo8hjyyi7TpmbpuqjWKtOuyBfTGWYEyk0Fe2azuNbSzAtus91OSGt6fBNH5eqjSRG52sAeR+IfIj5jIRtYfKJnMcDxvHvBf01YalJC7wyA1x3B4tSM0fEXWgvCLI3qbZIyhRGw9PY7W2k8WAbDd6IyOJDfmZPCEphM/T9+/7K4eBjwz6WS2Un+pkfchPvQ+eanX/CdkvpGGknYkmWNQA6nussfwyc2Q3cE/ncDD1gDWdPlIVHOpeFlQUCk4awa+L7wK27jnmheX7Wajdz6eAPhNjdzdN7jt7D982hDkuMkU5teJMg+j+FtPpz52p/5nUA8SyKNicA/dJ8KKPny13zmx1TrgaKuCxKiq5/CTx7cG8i9Xrj5cp7WzV9ALHv8Alf65BazqIp67JY4NUe57dvn+v1y+sVUthvndnjqDnbGSBuVaX6DaLHPNX9Pl8sjdXrVQO7MK27gtAn0MTxZqzwB8jXvmw7uaB9RCMQfrxVgfnXt2PHyr3XJhLv08R8yV22lQbChdx3E+wAbnnutV3w5VDZklylZr6fqmoMGniihlNIoBKEKeFO4NXb4l71VfpafDnTZoYudu+SRpHVQNoJPa74AUAcDg/PNBdTq9PGF8tmRFVQYgJDQFfCaYdrrtyc1H61LIDuRx6tu13MG4EHuGYUPmQRXGccpX3OpJI6Hoo0ZhvdUHcljXH0+eWE+JdFAgAlBA7bAW+VkkCh35J7Zz+DwY7sgiZFDVvk0u0bCD7yD+YKsAkXZs8DLNpPB8ZG5kMhXeiHUM8hXaaBAfkgm2uxQJC8MScvveOBDyGLr/AI4U7Y4qVnA2sSsj7T2ZIoi7N9NwUcc5JeEOjMrtPIGWUnuz7nKnmiVOwiqvj4hS0qKT76Z4YVQVCJEgqgiqNzAA7mWqFNVAf08n2y3aHSBV7n9e5Pz+Q/IUMxz9U8y4QKpuRtwE1zmTPgGfc6IJqKTNBjGMuBjGMA+EZpdY0ayJTqWCkN6SQwKkOCtdzuUcZvYwCq6/QESO4m2skgk2KwVdrNFuLpuIK7FPJF28hAHpyE6tp5otMRp4qkaQvIEDqxHnq8iqwYureSp4QMSPgJ2i+hSRA1ftyPb/AB/s5ig0UaXtRRbF+B+MjaW+hI4/U/POeeHlKxoofh/rumLGJQsMkh3AFwwn4A3JLf3xFUQfWtUQMsa3717/APtmXr3hTTavd5qHcwFspIsgEAsvKSUCa3qw+mVDq8Wv0G3YhmgAAZ1DShOSLMO7zlFEWUeRVCmkHY92PKoqmjOUPQtTztRWgV+R/wBKP+/75F9Q0BlEbKfLlhbfE1AhHpgQRxujZSVK2OKqiAR96J1qLUbRaiRlLKFcOkig0WhkFCQA9xQZbG5RYyRdCOwv6ds6FwktGbtFO60nUCxZIYpl3DcINRTgB3LWkqAFqbbwb9HtdDLD4h0xdY9QX0trXl6mNoyXsg/eH7th2qjlwSUH8O0/pft8s9aiBZEKyKroRRRwGUj6qeDlGpVRpCdOyjafTqtSRyBvMBlYj4aNIBuujXlkX81Pa6Nd6lrY3PmCtrqpVmG30ndtu+RbKe/I/bLB13wJsJl0M50/sYCGaA3waVfVHd917WSK75XI/AWodb1k67dwPl6dmo0ONzsNwHLekf1HkcZWdtdiE1ZGeFusxr1KCSYEwaeNzJIFLBJJENFwoPpsAcXXv711/WaxQiSRurLJyrAghhVij79749gcqOi6UkKhYkVF/pUAC/n8yfzOQbCTRNp1eYHRCSUKGBHkeYtrbXRUMCoJHAcj3zDky1ItnXNYGilaStxRlLUAfL2m13AcD/XK917XPIxX2DIR+QazzX07c98z9UmRkVW9SyFa54bncKruOLP0B9sq8/XIw7ry0hJCxqCzMwAvtYHPHysN3rL8kqM3uzc0M6N1Dp8NhW+0ebZI+FVah37uRQHvxnQOuSOW2Bgigm6HdaNAH29rPf8ALvnKtJ4Xmdt7kNLMQ24EFUUAk7SPVSgrtK1bDvVXMr1PXIinzI5t3CiVX82x7F14auxNC/ldjK/eU5OiYwpUS2qsULLAcKbHKH5/l7H3FdzeU/SdRLReXDDJJIto+3aqggsCd5/Efir6jtm4nX9RIxRzDpbugYpHbdVk+wIqyCAR8z2uw+Humr5e3Tt5y2WMikNuZiSSxXgG/b5Vh5L7FuPqV+Xpep1BJcjTLt2hQQztzYLlSAADyADk30jpSQRqkagAD4qG5j7kn3Jr/GWPQ9Hd/Yj6sCP8jnJBeiqp9bX9AP8Avkbl3JtR7EDDD8hZyy9P05WMChZ5P+/ywYUHAUVzVgfrmrr+srECXYAL77h3IPBHcnjtRPPHvl/h6M3Kz5rOh6dz5jwxhlH8zaAwHud4pl4vkEd8+dO6gyaiGCF3e7DJI7OGju2dWctJ6QR6i20n01yKgJOtanV+nRo8i7ghkNBL3AGiFK0AdxvcKUqQrEA3Pwl4VXS75Hcy6iUASSm+wJIVQSSFF+5JNCzwAOLqsmOMeKWy8Uyahjb3N5vItDEUVZm25y4cEn4mXjHifEz1jGehCPFUSMYxlgMYxgDGMYAxjGAMYxgFW634LjkYy6djBMW3nbflu9EbnRSKeiR5iFX5+L2zz0rqbANHrV8uSKg73YKm6kJAA8sgfzOBYYFUIrLXmh1bpEeoC79wZb2PG7RutijToQaPFjsaFg1kptdiGrIqXUxkgI4awSCOxA703Y/3z6vN0brg/Q1f+P8AOREvgKRB9xqQ3P8A58QDEe/3mmMLXfNm+5zXfouui7JIaUAHTzxSknmy321A4AocCQ9/f23jn9TN4yTk1dEggkc0eF7Gj/MK387Fg/pnl9dGibnG1e55Q0L5sIWJ9zxfwnIRPC+tlcfFElAl55ED7rax5Wj2hl4U8yKfUQb7Ztr4G2SI7SyTNXZNsEafCN1oDIx9wGkPAPfjKz6pR8wsZ9n6xp9l7VoglSWRUYcURKxCCwe1+/05rGq100yt9niYpYUsEYKVJq1Z6DqaIuPcfcAjnJ5vCUC7pRBG7SSDbPI5mLIRa0zEyMDQB7klyAAoDCbi8MF2V5XNo7sovgkjapZex2jlRxtBA9rzkn1Ca0Waa0kcd03gwSPIrqqRICe5G1yL9W7b6bF8IhpiPTVZYugeHFA3xqPSQATubzGpNxdn5cqRQG1QD296u8/SY5FMgd2C7GBC3uKlhap2YkglTRF7SLAGZdB0cmMtMBC7ny4wpG9Ix2Wz6d7EEmhyAorjjj+K5aHiICHpp22xBdQzOxQMAbDeoqBbLtACrzwtgCq8waCQ0VkaRXr7wKCvtbL6aCer6ljfKqpy2t09YAABSAqsapZkkko8G+/AuyeykkgA5kSDeqjT0gKlw9ArZPAFcNZskg9hwfUGGblJMjjIqsvQQYiGiDuTtWNqYiNW+L12u7aL3HgMyg3XOpH4MkASbTunnOoIik3IfLFEqsq3IALUhZPMAIAoe1+i0wFHf6hQd2WmKIzfQAC7+lEkd7zblhtfjIHDEqe6iiefkRxxzR4IzSGTImTGL8znGp6zqNOK1dwsoNNKB5bfDz50foe+wGxG5+HgnM0fiOR1508y+m9zD0D02TvNJV9ju/OuQLzLC52LCqKlBQ5HqWM8ttUj32qKPubIO2m028H6QlWbTxM6tuDuis249z29+9dr9s7F1NLsS8ZSIGn1DbICxvcwAuqUAHdqCDGgtl/liTm+PiqzdL8EQgXqFWV6oAWETm/TZst9eACLVUyz6HRJGCqKADya9zQF/tmwEzHJky5V4exZRSMOn0aKKRVUccKAOwAHb6AD8gMzrHWegM+5eHTwXdbJs+AZ9xjN0klSIPhGfcYyQMYxgDGMYAxjGAMYxgDGMYAxjGAMYxgDPG3PeMpPGpdybPJXPHl5lxlJ4IS7izGsVAAcV7e2PL+eZMY+BD0FnwDPPl/LPeMvLHGSpoizXGjS3JUEyAB75sAUBz+Gr47cn5nMpXPeMh4otUTZ5rjPWMZdKlSIGfLz7nxu2SD7jGMAYxjAGMYwBjPgOfcA/9k="/>
          <p:cNvSpPr>
            <a:spLocks noChangeAspect="1" noChangeArrowheads="1"/>
          </p:cNvSpPr>
          <p:nvPr/>
        </p:nvSpPr>
        <p:spPr bwMode="auto">
          <a:xfrm>
            <a:off x="155575" y="-1881188"/>
            <a:ext cx="5524500" cy="39243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b-NO"/>
          </a:p>
        </p:txBody>
      </p:sp>
      <p:sp>
        <p:nvSpPr>
          <p:cNvPr id="3" name="AutoShape 4" descr="data:image/jpeg;base64,/9j/4AAQSkZJRgABAQAAAQABAAD/2wCEAAkGBxQTEhQUEhQWFhUWGBgYGBYXGBscGRoVIBoXHB4dGxsbICggGRsmHBweITElJyorLi4uGB82ODMtNygtLiwBCgoKDg0OGxAQGzQmICQ3LC4sLywsNDAwLCwsLywsLC8sLCwsLCwvLDUsNCwsNCw0NywsLCwsLCwvLCwsLCwsLP/AABEIAL0BCgMBIgACEQEDEQH/xAAcAAEAAgMBAQEAAAAAAAAAAAAABQYDBAcCAQj/xAA/EAACAgEDAgQDBgUCBAUFAAABAgMRAAQSIQUxBhMiQTJRYRQjQnGBoQczUpGx0fAVJGLBNENy4fEXgpKTov/EABoBAQADAQEBAAAAAAAAAAAAAAABAgMEBQb/xAAyEQACAgIBAgQDBgYDAAAAAAAAAQIRAyESBDEiQVFhE5HwBRRxobHhMnKBwdHxI0JS/9oADAMBAAIRAxEAPwDuOMYwBjGMAYxjAGMYwBjGMAYxjAPjtQs9hgG+2eYpAwsfUfqDR/fMDOUNAWtFvyAIsfvYFexwDaxjGAMYxgDGeZHCgk9h8hZ/QDkn6Z40828bgKB+H6r7H6X/AIr8sAy4xjAGMYwBjGMAYxjAGMYwBjGMAYxjAGMYwBjGMAYxjAGMYwBjGMAZ5dgASewz1mvKbdVrges/KwfSP78//b+WAIPSaNW25uO3dR/3H754kj3ueeFG08/OiRQ7Ejbyfbt3vNkLyTmqJQkjA/i9XAPIoC/rzwa7DbfBwDcxnhZVIJDAgdyCKGe8AZra7UBNt3ZN8GuACxu/ahX5kdu+bBYcfXtmh1tD5RkUEvEDIoAstSm0r33La/qPlgG1qSBtJ7A888diBfz5r9j7ZjgYrsQ32ZbPf01RPHNjm8hdT4n08c8Gi8wtPqN+xQbKrtd1LmwVBAofiPH1OSWk1O6SgDQB5F0SaPN0bAAF++/3pqAksZCdc8SJp22CKWeQLvZIQhKR8+ty7qqgkEDmztahwa3uj9Vi1MMc0LbkkUMp7Gj8x7HAN3GMYAxjGAMYxgDGMYAxjGAMYxgDGMYAxjGAMYxgDGMYAxjGAeXcDkmh9frx/nNe6m7D1IATRuwSQL7VRb/Z5zzRB1ZWFqwII+YIo5HtvkjV1C+YlEDdamwpIsHixxZv9R3A3dJJvjRu+5Qf7j8h/gZglh3oYyadRwxHuBw1cWPmB8yMwSzvGVKhmV7IQ/FZtiBu53VZAJqgRxQvnh68+h6odO8jHRSPG8e4ndAJR6aLCxGZNyFG4VdpFbTcN0XhjlO+Plv5Fz6N6JWBZjfNFy5X1EMpZiSyB922+wRq4NZrS+LIoJYodjFZN0hbiooiJCh2rbMZDG21QLtgOCQMqfiz+IejjOoXT3qZJwyKFvyy3lhOCPUwIY/CtH+oZznrum1sk8uo1lJqZISVjKkFFIlFsv4AsUcgUEk3sJ5OS1RSzsnWf4kdMOlZzqRZHoXYTLvHKsIzR4YA2aFjkijla1XjjqHUFEXTdP5MEh8oavUcbr3UE3EgtQ9t5/LK94T6VptkOueBXWKSNZxIN67JIYGSQq1gBWZlsA9hxfI6J1Xrem0siJq3besMnlhCWZU2O8spYUF37GRKAalO2txAgGv0HwlDoxI6S+ZqZLWfWyn1sxUsyQD9CTRugRusWtg1PUho9MJCN7ybY4IQRckhvYoarN2SW7AAtQ5vkvh/q51HUIZNS/lpF64kJGyMefp1ongX5bMpbgCwAAoC5P8AiLxOWmGoVQdQ6OuhR+BBpqHmaqSxSFgN3q7Iq8dwYjJSVo0y4pYpcZd9fmrM3WZZb/4dCwl1epuTWzdwGahRA52KvpCH8KIvYuR0Pwr0VdHpooF/AoHz9vnQv6mhZJNC6yJ8A+GYdHpxLbNNKvmTTScM7NbEmz6QL4B7e/JOWuNrF+x7Xd1XuD2P0yxmesYxgDGMYAxjGAMYxgDGMYAxjGAMYxgDGMYAxjGAMYxgDGfCM8aidUUu7KijksxAAH1J4GAezlW611ptJESgDO0cPkoQTub1BztWrCJtY8j2Fixmj4i/iRBBGTCN5IOx3+7iLf8Aqb1MOe6qV+bDvnNNLptZrWTU6mZ9DopCANVI5V2jrcFAL7Y0tAEPA9Qrfua7qNPxFW77Fql/iR5cMenH3mq+JnaIqTMak2pplHmNe4D1bLFkMTnNz1GXWamRZ9wlmZYVTgOn3rLtoKAu0vfA4APuDnROj9a6dCz6TpkBadlDJPKQo1BWmFSvbPbAgAKB6WrgZVup9Akk1+rYKqO0Oo1cLoXZG+BmVXBjN7mkQ2OPMuuxzOdNUkdHTZHik53un+ev7/kYeo6Tpccv/IQnUOjk+c8riIkM3tZMy8bSbRWo0TfEV9qn1upd5ZnMjgUkKN6gwUBVVOQvlxxt3HxfnmV9DG6eYksW53H3TLsEayc7vLPDEBi5v4QgoEEMZHo/SV2hdQJYvhlVwIwyAgHywSdx9AQAUQCnbgW2zNKyO6WjCSSDdK/dCm6VeFIYblSVN3Elc2fRxm3rYFZqn89HAKmzIhClBGAF1YYP6aWvNXvwec9eKGSWbTtNEG2hFkYEhpQNu3zJABcpRpS1D8C891Ez17p76aDempj0WnkCL9m3+au9m2u1N/MUr624NgHj50bZaq86+r+tEZ0/pIDSO/8AzEXEEcaxskmp1BZHMO1j6FVkUyEFhSkBiCwy09L6Kgapyup1urSV5WFbdy+SIogBdacCQSk1z5aWPhXKDL1iSLUwPCJIVhEqabcAAmn8toyyqe8khYuzH3K1YGXvppk03T5mj1EY1aq8rxqElldnYsq6gyAuCwAUgUQQTuPtaKX8MS+VzyL403tuvfS/0dC0rszRI9BSIyqMBxW9hx7uojF0aBf/AKQTYcpPhnqMc8MU6soiT1vKxA28H0MeAJLIBHJVUAY22WD/AIwzfy4ZCPZpKjU/ofvB/wDhlkYEtlU8S/xE0GiYxyzb5hx5MQLybv6TXpVj8mIyD8ZeL9ZDGsLRRad9TIsEWoWfesZYi3YMiH0puN+xrMf8N+iaWNG6g4VEJZdKZSAU04JXzGZq+9lILsx5pgAa4xVAiNf1frXUDJLo4NTpFVfuVcxopADbi4dS8kj8KoFKtA7vfJ7+G3jRJBNptRqS0sDgIZ18uZoyq/Gp7uj7lY/IAn+o2iHxj092CrrdKWPAAmjsn6c85i8X+EtN1CFkkRfMI+7nAG9H4plYc1YFi6IGAT8cgYWpBHzBvPWcc/hP1zVMfKmcloZvLm3sSWB3IvsbIcFb7EobNnOx4AxjGAMYxgDGMYAxjGAMYxgDGMYAxmHVM4U+Wqs3sGYqP1YKxH9soPWP4gyLvWFdN6CQ+oaVzDGw+IC40M7AA8Ia45I7ZKi26RDaXctviPxHBo0DSklm4jiRS0kj0xCqo55o8mgPcjOYdY6jr+pTLFFGJQjhpIt23TRKeUWZ+GlmBCvtqh/STRyH6B0rqPUt2oMh06vGwOslAeSRSOViG1TFCDZBXb3uybqx9G67OHTpWhGkB2Bhq9OxaKKO2Dlo3stqOLou1lwT75ZvirSt/oV7s308OdO0axnqsq6vVkEgSBpCxJvbFplu1vj4f7CgPPT9OJ31mp1unJdXV4I5WDGHS9gvlk7YpCI2ZgPVUg5y0dL6DDoxUKkyGvMnkO6aVv6pJDyx+nYXwBnvUodpEe1SSTZWxZ9yAy3z9ecjb2xdaRzT+L3S68jUFj5issTHsSjbyjBh7q8ZYc2PMP0yM1fiWd9HpZtzCeKWSNm3cONtOGQCir1GT3q2quMlf4oaaT7OqopaOOQMTVtsUWqg9yFBc/kB3N5QundSaaBdIigsZvMiYDuXdgVbuQAPXYrhCCLo5jO7dfTO3A4SjHl5Pf8AL5n37K88OnJKsoiSLaxAZasUm4FQTQ5q+T34q1L0/TvFGJQ+4BSwSeYIHFWVUvS8jivllJ6BNENRHp53/wCX85VLj0/db+Hv29mv27571HiDazKrF9rMquRW5QzBWPyJUAn8zknN2Lb1zp8LxBU81yHU7ZNTLRXswFkhWKFgDRq8hdJMmkmg2JFf3gchVLLvb0eqgSRtK3Q9+2QsniRyWscdh7e3N5pv1KxbD1bga+ij/X/vkNsvCMW3y1p/OtfmSfWepmSdXJBYK/LNQ3ewviqNAH8s6L0vp+lhUKpCrp/vJZD6X8wg2zgj0twQv9IDEUducx0GmPmRlxZaaNaP9O9SQPzqv/nOhdQmN6bttbUaQstDkGWOlUfmpND29vfNenadsdTCeOMYS15/PRfPCnRFUvqnjMSyP5sOnY0sZ2IpldPaZgoPPwD5MXufWcN6gfSASW/DVA3fuPrmnqOubD96qLGyybjRalVC5cEfEu3gigbur7ZG+NtZLB0+aTTsb9HrXnbE7qGZT9EJII7D8s3Wkyi0jn/jnxnpdRIDFvkCQa2JPuyVaSURRI6k8FCSws88duRdP0XS5tUYTqZzHGoEcIlICKieil3EIK2Ua3PuslSDuyZ0fSmVtunYSeYUCJZ2rDuDEUd3mWoHJIqgRWetdHLp18qF43jBY7GU0hY2yo6n4b55BrnOeUrIMDdNIG67hL+XbvC9kkCyhhX037lgOPiA5y2fw18UabTaryPOEcTROX9R8jzQ0e0qLZIWoyBtrFDSEM15znV6adlsqg3XRDNdA/Sjjp+j8q3Pqavb5d6HzOVsHSPDUS/8a1KIdwMk7cUbUzaaUHgH0gTyUflzxVjtOfmXwJ15tJ1GKXhhJII3GxgQsxjDVYBLIUX2YH8zn6U0mrSVQ8Tq6nsykEccHkfXLAzYxjAGMYwBjGMAYxjAPhGBhlsUexx2wD7lO6l4m3TSiOdYINMSkkrKp83U1/KUN3VBy22mZioUijeHxR42TY0WjlQOQwOpJHlRVW4pfEzgHsPSCDuIqjybQ67U6l1Tpccsxj4+0S1SkuHZiSAilm5b8TgnduIUjRQ1b7FeW6RcPFnjyYDbIxiVlVV00NfaZyx+I8loEPw7QS3B9VkDIDwx4Nk1s8j6/dFHCUK6HlaQr92doNIlAjjklWuuQbj4U8BppC2s18h1U/l09rvRV49KKRuduNoJ732GfdL1UnqtFUUTad0AQmisEx8snigdkjWBx2zRbdJa+u5SWu/cktXOj6jTaWlZd8kksZFr5cUdKCpFfzZIWHt6LHYZM9UnheNPP+zNCx7zlCDxYCbvSfn+n9qzBqooZ5tQwZ3bZpIY0FvNJGCz7AST8RCszH0iGyaFm39F0jRoHlC+cy+sj4V9yidqjU8DgXVnknIm9lopsqGt8QjTxPqNM5EYptkshkjeOgXKo7b4mVR6VUgE3a0dw+anxG7Ne6MghWXy1ahfYsfM9SkX2H19sjvF6waeaHWQKqRTu0c4XhDIQXhm9Nr66Ybh3EgvkVlG6XqCFf1bkRm2ACgF2xzIq2LVQCwr2/XjFslosXVNWZ5DTFtpQq5YblYMzGiBQ9SqOBzXN5RjGWmIjXZQjRAoqm2GS6/NzY54GWc69Y4mklZVAo7fxk2bAF+7cD5Ub+kL4d6rENUJHXZCxVTIxFREKVVwVJViVtSKHYH55ydU5/CfHbO/7PqOXlJWt3/VUQuv6VukRa2gBtzVQUCtt39TmrH00+S+4eoFzfsClir/AL/oc670rwsDFG/nRyRlQrL3IYUq7ZL5IYFRYs2Pcc6+i8N6gAqYlKA0ysKLjcSzIf6gQKBoHcc8n7/OK412r+57U100nLLW3pr8Uk6XtT+b9jlqdHcQyWpuldWrjtdA/Mcivr9ckV6KshZydqvtUMxoFyAwC9yzkAcAH986BqvCzxB3A2x/BsI3UoApkA7E8oB9VP0zW1egeOBpYwwRVJRhtB21HxzxHwqgEerjgWcldXkySUVq/wBiK6dQqCWtb7f9q7b82ima5hGdOyB3owzke+0KJD7mhXH6HvROdB8FzQ6rUxbDu8mISMCGXa6gIlKRyvrkPPvtIynQJe7bY52n2Jqu/wD01XfiskfDOoWPUrqTMImUEOXe3kVjEKlPJdfSVAPZqIJoZ63SZPhqmZfaX2fOdZE0/wBvqzrev0/3ewMQdhWzz3FWR2Y/n/3ykeLuoN5Ot2v922nkUqu3aW++s8c7tx5+ZA5PtNL1szzyRsFjgYjype7AoVJEingb+SpHaqPNXVvG2hKw6nZQtXJuhXDlua7kk9z756UpxlHR8/lhODqSaIDSLNpI2MFNExKbbp1HB4JFMvqP9J+pzUk6spsMjJXbcjgH6+gSVm5F1FZoV8vkgsWT8aGgKZe/tkZJL35o/Xj/ADnGQZm6jG4RVZSQpWgs55snj7n65FarqYXgA3XPpof3bn/+ck9HrY0cbpEX82AyudRlDSMRbC7BHaqHv2OSgZulatm1umLe08XH5SKf7/7oZ2/ThA7yb5VeQ2xjcx2RwCfL27qHHqu6F3QziHhbp7zauMKPhdZG/wClFYGz9T2A+ZzqcvVB6ljPqp6Yg7AyMFO78ifoDR5GWTS7lWi6afV6xBcM6TJXEeoX1XxwJo+QPqyMeclOjeIJHdotRGqOoBuJi6tudlUKNu7gD1lgAODyLI5b/wAfnCCwVURoSFkUSOXAC89l3MQtLzyCGFEZudKldAXji3syBSY7CgWzMgK+oIxJJkVSWJ4BUU1XOJF13OzM4Hc9/wDUD/JH989ZAdI6wZJGDIC/IAQD0qNvBZmBY8hjwAu4Dk0WnIogt17kk9zyeT3/ANjgYjJS7Fz3jGMsBjGMA8SyBQSxAA7k5zn+IOoRpUiYtKZXSOKEy1GzPtq0SgYxySxDGiw5BAzoGp0u8+onaRRT2P1+YOVmfwtp4XjEUVu7BpZ2JZ9kbCSt5+HdLsOwUCN3HGawcV7v9CjTk68iN1fgWDUqi6pnd1ALBGKRm2ugo7pYoAm6A5vnJOHTy6eNYok0sUagetVYLfvUC1ttif8AzD+/G6uqtzVbQK3c3vDEEdqIH597yG8S9RHlspF+pOxr8QN/t+2ay/8ATNElFaPGq6zIWV1cig0bxi9gN+ogVbElVIZuytxVtdA8W9QnifS6jSj7wzKsQAJ9MsQXYAw2/Eh4oD4SRzzZI9elkngEjn61Xt78D9sx9EiuQTiMSRacuumAJUNJZDstnaVVT5ak8blf4RWTxShfqYblOvQs3hfw8ukQyygSap97yOCSFZ3aRo4tx9Ee8ngVuPJ+m317WEqsbTGIkO7KgDb4gCu3cRaAsy8rR4IB98wdR6tD5ImXksgZTt9XlmmrtYB+WQHQ+jvqdRO3mHygVLSAKztIfUFDMCF2qfkfTJHVUcyk1HSOnjaIXxlrJJNFM7OzNsV6NcPG28Gh2PzHbKjJKqyyxxIZgzQuEQ8AGN0cOxsKNqjv33DOyarwPpmjdS0w3Agv5rEgEEH0tadvYrWcv6zp9JovutLqU1DqrIaURhVWztknDFDJ7ChYJ52gk5jkTWy2DHBySyOkQcWnLipmWV5BR27bjAr3Ffdruuvff2Pv46lHGWBjkLhSBQPpJ+Vdjz781WZur6QsRFEVhZwpeNgVZ1rgqwtXTaO62DXc9sz9P6bFAhEzUCfTYG4vVHYFG5nJ7Dk1X6c0lyR9D07jF8YpcfW/l9PzPmn1skTrO703pYHd7f0sPf8AXntVFRUhofFWqDSu0rjczE+ssgSy/oDcKPUefpV0Mr2o6oZSIY1CyE7VXaWdUuy7Pu2lyo7Uavvzkrpo389lRFWP4QxBJArvVjg8j58fXMHhS7nRjlgyTuMbr2u2/r2r9JCPxlqiCRLtYcMlbjR2mhuoH0sDuq+31B1eo9SaVAztI7AqCrE7ODwdovc1n5WfSPYHK/04u2nlLcNDIN1AgqNm3sa3UQLB7qpyY09MApKhqJ4a1JsKASa22TwObIPPHN3i4vSHTZsUldU37L3VmRCBt3EURZY2BwLNjutc+/sTkhFqnMqMqxP5BXYCkbURyp5Bo82DmGHQExFZwALB4IobSDw3tY4J44JyE1XTv+WIgnFMw3sdwFKDtSMCyAXYmh33Dvxd4xXlonPmmtOKlH3/AMP9SxazTQAU8McQmIBUEhJCGJU7L29/kAOB8hk30rqBlmh0kqiRJHFSMfvfLjV5WEnFNuZEUsK4cj3GVPcwhESozuAyPvtCv9VmjTHgj5ij9csfgWQCfWatmXZDBAoLNQ2yMzPtPYtSXXv6R75tj3PZ5f2hDEsNpb1Ve/f2ZJ9Y8NaHVlp5kOncsfvhIEYuWZTZsqTuFDv7UayF1/8ADqWMFouoMEAJ+9jDtVE/FfP9ss+nUPvIKb7oKBwFVQoZR/Tu3Gx23UaNjNTw+nnt5EMhMUChZZeGF87Yo7tSRyWNEABRyT6e2XDzR8+rK7/9POpcbdXAQfcL7f8A682Y/wCE5NHV6xn9ykaBP3s/4yY6n1WeGUx6hvKJao5d22GWPn4bJVJhdbW5sWLHGRHW9Q1Nyz2o2kmyWG80xFEjt3Pv7ZWEcbfYSlJKz51fpum00mm0+iCecHZnQPtIh8pgxldQXFlkq+TQrthOnuFRTHE+1ShLSOWIIoWdnNWe1d/bNFZD9sgJLMPJmB7k7R5fYX867D2/tYdMQVFAgDijViuK4JB7fPMc0FyLQ8UU2eek9EklT7P9yBy25t5bvYrbsI2gBRTcAe9ZZtH4bmVQDJpty8qfs8hAYClJHn+ujXcV6R2IyP6OhMqAGjf7e/7ZcmkPZectDDCS2i/FEZLqXgNzLC4BQDyiVdSWKCRgR94TI44Hw3YBJy0aaAItD6XZLEmgLLHljQ7nnKh1CQz63S6dRwjfaJSV4KxEhBfy84qw97j7EXl0yrSTpEsYxny8gg+4xjAGaWsgALSXyQF9uALPHF8k82fYZu5CeK9YiwtEQXkmBSOJWKu5PBIZeUUdy/4R9aBmLpghtT6F2rYHqP8Acknt7knKf1ZHJBkvc5BCL+FCF4b2NUSSPc8ZYdPqmhj8nXNTotrq6IikFc72qonHYhqDfEO5Val1nrpnLLo184srIZhaxoaIBDn+Z6j+Dtzms5WPci+qdU8jzFK7mZkEKA0Wf0UPpTG/y+uXDpOoSTpmnSEmzAOTRO8p6iaNE7ySfrd5WfDnh/yiZZyJdQxsyHnb8lQtyALPPHf6Zk6hu0rmeNj5Nlp4gL795E91Puw7Hk9+9VN1RWNJv3Nrrmq8uMbbdhcaoSbd5BtVL4oWw/ID6Zf/AA3C+n0kcGwb4UAJHaVu7OD33Mbu+Qx9xRPJNH1xdRrtGkJ829SXIIIqkZUrv6QvqJ/XjkDs+vkCK7WeE9u9jtQ+d5aNPZpEoXifq6zarU6fUO+yEx7IgR5dNDG/mamPhpIw7EH1bRxuWrbKz0sRtGhiH3ZA2BLILABSX52qablfmCfmR0fxJ4f02qYSahdk21Qs8fpeNgSVph2qyObBv8s5n4k6DNoS/wBoiEkEhUnVRKfLanVrnhU2j0G9SFbsc96wyY5XZ1dPnWJt0TEOk3aXWQyR8L5Ih7EpqnkdCY+fupL5IUgVtb8bE6eq/h9JrJ5lg1h86JIpY/MAEbwSBinwAeWy0QTtIaweLIH1fH8Yhigh0unJVt0YikZ/vRuN+SBuLEkg29cn1EG8t/8AD3wxqIZJ9VqiRNNtCxGQErEt1u22oHNBF4UKosm8xwxk5O9IzyZOVv1OaxeF9X03edUgj3bQkreuDat8eYt+UxugG2/S+2bR6eWAlViWu1CyEJt4K2RYPzvm93uOM7rrtUqRnfsCkEPvI8sJ2O4mhXNkHuARn586UAZHhjldooZWEbLup4r3RXaihtJ7j1WvfjL5IVs9D7P6lv8A4X28vxNHo/RgnmEkOzMYxvArzBubkg+olbsCx7Egmsx9b8NnaTpwxG4BowDVnbyn/TxZ3cLfB4yW6L4e1c2skigU+UpLEg0qqWV0WRjez1ANwN5G6gQayw66NoZWhl9Mo7Ve2RaB3RkgbwLo8WDd/WrteJGuGGHKngn4Wm69fr6orHTJXSJIzLuIJV1JaTfy21UXad4K7gdvuB8jfx9XJNIhiUxCRdxYks5jUqLWPlFPqFE2av8AWX0nS5YzLq4IC0MRSN2iI3xsLkeoyKljooGAPb/02Mmg6GdRGjRTQDTluJbkVYV28X7jkEUStDarM3GVfqzN9Q4t471H09tfiv6fsRWt0aR7pN0k4r1iSYjgbtwRonWmAFeoVYIoHnL9/DuaGKaOD7PCrzReZHP5QEljkqx78xlXBpSaaxYsxGv0On0kYebUtqJAoIaSRREjH1KWEf8AMZV2kAFtxH4eDm54T6dI2oTXSlo4YAVgEikPLuQxmTZ+FQh2oCD33H3u2HnOfhRw9VODXJaOk9U0UMke3VxpOtE0U3AcUSLsg9+3OVOAvomXSK26Cb/wLPQ8twv/AIaRxdggXGxsmmBJoXm1fUYo2ZwsjM+1/MLHlhYUUWBr6UFo/I5TvGXXZGhaJABEfLvYgby4w6cpXZlHIocVx2vO94tWedzV0WTW+I1EcsMyLI9gNEwtSrMPi9NBaurHsfkc5toJzGmoiLeYIXO2hQ2FNwUDkAcH3y0PL3ItlNlT33CmPFVY7Ua+XJJyjS9M1Dzaj7Km4Dy0sOF2ssS/M88WPfvlH4GT/GqLH4UVnkeY2drNAldtobc7WRVXtUduEy23kD4f0A08ESFjvAKk8lfMZiT3r8RoXV8d+MtHS9C7gcWfcjteZPxM2iqVEh0HSkneOPa65+tfX/XJzUanywTtAHJLMwA4A57H/YzPpoRGgHy/c5T/ABXqJNRMmjiDbpOeOAR6jZPsF22fY2FPxC+lVGIeiw+A9KWWbWyLtfVOSoN8QKSsfB92A3kgCwyg/CMtQOaXSdCIkraq2Q21b4O1RRYn1kVV0OABXGb2clyb2QMYxkgYxjAGUX7cqa7XeaGMimIB1jZgum8tWRSVUlR5hkYk8c9+KFynZh9AWADDkgfUEdi3HHsbsdxVOryLJHI0kPrEg8i7V9ysxdFcWYnJjZbvY26PvvIMqXHZDVmzptdHKu+KRXXtuRgwu6rj3vInqHRd5Dox+YUGh+3f9eMrniPoXpWRNRqUIZFLRyCVirMaMbOftBHYlfMNBXAvaL0/tPUI3RV1vnrRMZeMIXTc0djb/N9Wz4mF+bHzfa33zFLUjPg12LMOkv8A0/4z5/wh7A29/wDffNTR+LSX8uRH8703pxG3m0aphHVlO9lGlFc3xzMxy6yVmCQpAosCSc2xa+CIo25Wq+J1N+2bJY5LRHiRA9N6dHo+qb5SqGeFBC/CravU0d/1EOj9uQDZA5yweIZgfMiN2VUiu9kvVdqNr7mv3zBqfCbTR+XrdTLMGO70rHGocA0Y9qbk23Y9RJ7EkEgx2lef7TJp9SAZiFkSRbCTIFVCyg2EYbRuS+CbHBxGO68mX50tEghZZR94SKoLfBN8/XgDj8zmfpmoaGXYTcLNRQAeiwKI5rbf4QPx/wB9HWxPGd6yKYwzGRCANpJ7hvo6vYPz9q52xrVqyBvJsWO1Ub/YZaVOKLRtzZK/Y9LA5lSGJJW2hiqIrkEnv247k/l71mj1rxN5F1EW2gsWLqFAF2ONzbqANUBTDnIeORTM7UCwI3H33bRXvdBTx+ZyC6z1FZdyG1DcclfVd/CQTfA/tWHxjGyHNmv1/qEus3LMwZDt2w0AisGYFiOWYhT7mr5ocVqeD/DMmp1c58xo9HuRS6sPMdkRFZY2YkgLfqYWewFEkjT18sjukEHEkz7Q39MdHc/ysc/t8xnWh0uKLTw6aFaSAfd9rEgBp+QQWsk8g8ntmEo8hjyyi7TpmbpuqjWKtOuyBfTGWYEyk0Fe2azuNbSzAtus91OSGt6fBNH5eqjSRG52sAeR+IfIj5jIRtYfKJnMcDxvHvBf01YalJC7wyA1x3B4tSM0fEXWgvCLI3qbZIyhRGw9PY7W2k8WAbDd6IyOJDfmZPCEphM/T9+/7K4eBjwz6WS2Un+pkfchPvQ+eanX/CdkvpGGknYkmWNQA6nussfwyc2Q3cE/ncDD1gDWdPlIVHOpeFlQUCk4awa+L7wK27jnmheX7Wajdz6eAPhNjdzdN7jt7D982hDkuMkU5teJMg+j+FtPpz52p/5nUA8SyKNicA/dJ8KKPny13zmx1TrgaKuCxKiq5/CTx7cG8i9Xrj5cp7WzV9ALHv8Alf65BazqIp67JY4NUe57dvn+v1y+sVUthvndnjqDnbGSBuVaX6DaLHPNX9Pl8sjdXrVQO7MK27gtAn0MTxZqzwB8jXvmw7uaB9RCMQfrxVgfnXt2PHyr3XJhLv08R8yV22lQbChdx3E+wAbnnutV3w5VDZklylZr6fqmoMGniihlNIoBKEKeFO4NXb4l71VfpafDnTZoYudu+SRpHVQNoJPa74AUAcDg/PNBdTq9PGF8tmRFVQYgJDQFfCaYdrrtyc1H61LIDuRx6tu13MG4EHuGYUPmQRXGccpX3OpJI6Hoo0ZhvdUHcljXH0+eWE+JdFAgAlBA7bAW+VkkCh35J7Zz+DwY7sgiZFDVvk0u0bCD7yD+YKsAkXZs8DLNpPB8ZG5kMhXeiHUM8hXaaBAfkgm2uxQJC8MScvveOBDyGLr/AI4U7Y4qVnA2sSsj7T2ZIoi7N9NwUcc5JeEOjMrtPIGWUnuz7nKnmiVOwiqvj4hS0qKT76Z4YVQVCJEgqgiqNzAA7mWqFNVAf08n2y3aHSBV7n9e5Pz+Q/IUMxz9U8y4QKpuRtwE1zmTPgGfc6IJqKTNBjGMuBjGMA+EZpdY0ayJTqWCkN6SQwKkOCtdzuUcZvYwCq6/QESO4m2skgk2KwVdrNFuLpuIK7FPJF28hAHpyE6tp5otMRp4qkaQvIEDqxHnq8iqwYureSp4QMSPgJ2i+hSRA1ftyPb/AB/s5ig0UaXtRRbF+B+MjaW+hI4/U/POeeHlKxoofh/rumLGJQsMkh3AFwwn4A3JLf3xFUQfWtUQMsa3717/APtmXr3hTTavd5qHcwFspIsgEAsvKSUCa3qw+mVDq8Wv0G3YhmgAAZ1DShOSLMO7zlFEWUeRVCmkHY92PKoqmjOUPQtTztRWgV+R/wBKP+/75F9Q0BlEbKfLlhbfE1AhHpgQRxujZSVK2OKqiAR96J1qLUbRaiRlLKFcOkig0WhkFCQA9xQZbG5RYyRdCOwv6ds6FwktGbtFO60nUCxZIYpl3DcINRTgB3LWkqAFqbbwb9HtdDLD4h0xdY9QX0trXl6mNoyXsg/eH7th2qjlwSUH8O0/pft8s9aiBZEKyKroRRRwGUj6qeDlGpVRpCdOyjafTqtSRyBvMBlYj4aNIBuujXlkX81Pa6Nd6lrY3PmCtrqpVmG30ndtu+RbKe/I/bLB13wJsJl0M50/sYCGaA3waVfVHd917WSK75XI/AWodb1k67dwPl6dmo0ONzsNwHLekf1HkcZWdtdiE1ZGeFusxr1KCSYEwaeNzJIFLBJJENFwoPpsAcXXv711/WaxQiSRurLJyrAghhVij79749gcqOi6UkKhYkVF/pUAC/n8yfzOQbCTRNp1eYHRCSUKGBHkeYtrbXRUMCoJHAcj3zDky1ItnXNYGilaStxRlLUAfL2m13AcD/XK917XPIxX2DIR+QazzX07c98z9UmRkVW9SyFa54bncKruOLP0B9sq8/XIw7ry0hJCxqCzMwAvtYHPHysN3rL8kqM3uzc0M6N1Dp8NhW+0ebZI+FVah37uRQHvxnQOuSOW2Bgigm6HdaNAH29rPf8ALvnKtJ4Xmdt7kNLMQ24EFUUAk7SPVSgrtK1bDvVXMr1PXIinzI5t3CiVX82x7F14auxNC/ldjK/eU5OiYwpUS2qsULLAcKbHKH5/l7H3FdzeU/SdRLReXDDJJIto+3aqggsCd5/Efir6jtm4nX9RIxRzDpbugYpHbdVk+wIqyCAR8z2uw+Humr5e3Tt5y2WMikNuZiSSxXgG/b5Vh5L7FuPqV+Xpep1BJcjTLt2hQQztzYLlSAADyADk30jpSQRqkagAD4qG5j7kn3Jr/GWPQ9Hd/Yj6sCP8jnJBeiqp9bX9AP8Avkbl3JtR7EDDD8hZyy9P05WMChZ5P+/ywYUHAUVzVgfrmrr+srECXYAL77h3IPBHcnjtRPPHvl/h6M3Kz5rOh6dz5jwxhlH8zaAwHud4pl4vkEd8+dO6gyaiGCF3e7DJI7OGju2dWctJ6QR6i20n01yKgJOtanV+nRo8i7ghkNBL3AGiFK0AdxvcKUqQrEA3Pwl4VXS75Hcy6iUASSm+wJIVQSSFF+5JNCzwAOLqsmOMeKWy8Uyahjb3N5vItDEUVZm25y4cEn4mXjHifEz1jGehCPFUSMYxlgMYxgDGMYAxjGAMYxgFW634LjkYy6djBMW3nbflu9EbnRSKeiR5iFX5+L2zz0rqbANHrV8uSKg73YKm6kJAA8sgfzOBYYFUIrLXmh1bpEeoC79wZb2PG7RutijToQaPFjsaFg1kptdiGrIqXUxkgI4awSCOxA703Y/3z6vN0brg/Q1f+P8AOREvgKRB9xqQ3P8A58QDEe/3mmMLXfNm+5zXfouui7JIaUAHTzxSknmy321A4AocCQ9/f23jn9TN4yTk1dEggkc0eF7Gj/MK387Fg/pnl9dGibnG1e55Q0L5sIWJ9zxfwnIRPC+tlcfFElAl55ED7rax5Wj2hl4U8yKfUQb7Ztr4G2SI7SyTNXZNsEafCN1oDIx9wGkPAPfjKz6pR8wsZ9n6xp9l7VoglSWRUYcURKxCCwe1+/05rGq100yt9niYpYUsEYKVJq1Z6DqaIuPcfcAjnJ5vCUC7pRBG7SSDbPI5mLIRa0zEyMDQB7klyAAoDCbi8MF2V5XNo7sovgkjapZex2jlRxtBA9rzkn1Ca0Waa0kcd03gwSPIrqqRICe5G1yL9W7b6bF8IhpiPTVZYugeHFA3xqPSQATubzGpNxdn5cqRQG1QD296u8/SY5FMgd2C7GBC3uKlhap2YkglTRF7SLAGZdB0cmMtMBC7ny4wpG9Ix2Wz6d7EEmhyAorjjj+K5aHiICHpp22xBdQzOxQMAbDeoqBbLtACrzwtgCq8waCQ0VkaRXr7wKCvtbL6aCer6ljfKqpy2t09YAABSAqsapZkkko8G+/AuyeykkgA5kSDeqjT0gKlw9ArZPAFcNZskg9hwfUGGblJMjjIqsvQQYiGiDuTtWNqYiNW+L12u7aL3HgMyg3XOpH4MkASbTunnOoIik3IfLFEqsq3IALUhZPMAIAoe1+i0wFHf6hQd2WmKIzfQAC7+lEkd7zblhtfjIHDEqe6iiefkRxxzR4IzSGTImTGL8znGp6zqNOK1dwsoNNKB5bfDz50foe+wGxG5+HgnM0fiOR1508y+m9zD0D02TvNJV9ju/OuQLzLC52LCqKlBQ5HqWM8ttUj32qKPubIO2m028H6QlWbTxM6tuDuis249z29+9dr9s7F1NLsS8ZSIGn1DbICxvcwAuqUAHdqCDGgtl/liTm+PiqzdL8EQgXqFWV6oAWETm/TZst9eACLVUyz6HRJGCqKADya9zQF/tmwEzHJky5V4exZRSMOn0aKKRVUccKAOwAHb6AD8gMzrHWegM+5eHTwXdbJs+AZ9xjN0klSIPhGfcYyQMYxgDGMYAxjGAMYxgDGMYAxjGAMYxgDPG3PeMpPGpdybPJXPHl5lxlJ4IS7izGsVAAcV7e2PL+eZMY+BD0FnwDPPl/LPeMvLHGSpoizXGjS3JUEyAB75sAUBz+Gr47cn5nMpXPeMh4otUTZ5rjPWMZdKlSIGfLz7nxu2SD7jGMAYxjAGMYwBjPgOfcA/9k="/>
          <p:cNvSpPr>
            <a:spLocks noChangeAspect="1" noChangeArrowheads="1"/>
          </p:cNvSpPr>
          <p:nvPr/>
        </p:nvSpPr>
        <p:spPr bwMode="auto">
          <a:xfrm>
            <a:off x="307975" y="-1728788"/>
            <a:ext cx="5524500" cy="39243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b-NO"/>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42724" y="991394"/>
            <a:ext cx="3206750" cy="2408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29947" y="5354546"/>
            <a:ext cx="4840287" cy="38791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Shape 53"/>
          <p:cNvSpPr>
            <a:spLocks noGrp="1"/>
          </p:cNvSpPr>
          <p:nvPr>
            <p:ph type="title"/>
          </p:nvPr>
        </p:nvSpPr>
        <p:spPr>
          <a:xfrm>
            <a:off x="787400" y="254000"/>
            <a:ext cx="11430000" cy="1467224"/>
          </a:xfrm>
          <a:prstGeom prst="rect">
            <a:avLst/>
          </a:prstGeom>
        </p:spPr>
        <p:txBody>
          <a:bodyPr/>
          <a:lstStyle/>
          <a:p>
            <a:pPr lvl="0">
              <a:defRPr sz="1800">
                <a:solidFill>
                  <a:srgbClr val="000000"/>
                </a:solidFill>
                <a:effectLst/>
              </a:defRPr>
            </a:pPr>
            <a:r>
              <a:rPr sz="7800" dirty="0" err="1">
                <a:solidFill>
                  <a:srgbClr val="767367"/>
                </a:solidFill>
                <a:effectLst>
                  <a:outerShdw blurRad="63500" dist="12700" dir="5400000" rotWithShape="0">
                    <a:srgbClr val="000000">
                      <a:alpha val="30000"/>
                    </a:srgbClr>
                  </a:outerShdw>
                </a:effectLst>
              </a:rPr>
              <a:t>Lommepenger</a:t>
            </a:r>
            <a:r>
              <a:rPr sz="7800" dirty="0">
                <a:solidFill>
                  <a:srgbClr val="767367"/>
                </a:solidFill>
                <a:effectLst>
                  <a:outerShdw blurRad="63500" dist="12700" dir="5400000" rotWithShape="0">
                    <a:srgbClr val="000000">
                      <a:alpha val="30000"/>
                    </a:srgbClr>
                  </a:outerShdw>
                </a:effectLst>
              </a:rPr>
              <a:t> </a:t>
            </a:r>
          </a:p>
        </p:txBody>
      </p:sp>
      <p:sp>
        <p:nvSpPr>
          <p:cNvPr id="54" name="Shape 54"/>
          <p:cNvSpPr>
            <a:spLocks noGrp="1"/>
          </p:cNvSpPr>
          <p:nvPr>
            <p:ph type="body" idx="1"/>
          </p:nvPr>
        </p:nvSpPr>
        <p:spPr>
          <a:xfrm>
            <a:off x="821765" y="2768600"/>
            <a:ext cx="11430000" cy="5715000"/>
          </a:xfrm>
          <a:prstGeom prst="rect">
            <a:avLst/>
          </a:prstGeom>
        </p:spPr>
        <p:txBody>
          <a:bodyPr>
            <a:normAutofit fontScale="25000" lnSpcReduction="20000"/>
          </a:bodyPr>
          <a:lstStyle/>
          <a:p>
            <a:pPr lvl="0">
              <a:buBlip>
                <a:blip r:embed="rId3"/>
              </a:buBlip>
              <a:defRPr sz="1800">
                <a:solidFill>
                  <a:srgbClr val="000000"/>
                </a:solidFill>
              </a:defRPr>
            </a:pPr>
            <a:endParaRPr sz="3600" dirty="0">
              <a:solidFill>
                <a:srgbClr val="5E5E5E"/>
              </a:solidFill>
            </a:endParaRPr>
          </a:p>
          <a:p>
            <a:pPr lvl="0">
              <a:buBlip>
                <a:blip r:embed="rId3"/>
              </a:buBlip>
              <a:defRPr sz="1800">
                <a:solidFill>
                  <a:srgbClr val="000000"/>
                </a:solidFill>
              </a:defRPr>
            </a:pPr>
            <a:r>
              <a:rPr sz="11200" dirty="0" err="1">
                <a:solidFill>
                  <a:schemeClr val="bg1"/>
                </a:solidFill>
              </a:rPr>
              <a:t>Alle</a:t>
            </a:r>
            <a:r>
              <a:rPr sz="11200" dirty="0">
                <a:solidFill>
                  <a:schemeClr val="bg1"/>
                </a:solidFill>
              </a:rPr>
              <a:t> </a:t>
            </a:r>
            <a:r>
              <a:rPr sz="11200" dirty="0" err="1">
                <a:solidFill>
                  <a:schemeClr val="bg1"/>
                </a:solidFill>
              </a:rPr>
              <a:t>måltid</a:t>
            </a:r>
            <a:r>
              <a:rPr sz="11200" dirty="0">
                <a:solidFill>
                  <a:schemeClr val="bg1"/>
                </a:solidFill>
              </a:rPr>
              <a:t> </a:t>
            </a:r>
            <a:r>
              <a:rPr sz="11200" dirty="0" err="1">
                <a:solidFill>
                  <a:schemeClr val="bg1"/>
                </a:solidFill>
              </a:rPr>
              <a:t>er</a:t>
            </a:r>
            <a:r>
              <a:rPr sz="11200" dirty="0">
                <a:solidFill>
                  <a:schemeClr val="bg1"/>
                </a:solidFill>
              </a:rPr>
              <a:t> </a:t>
            </a:r>
            <a:r>
              <a:rPr sz="11200" dirty="0" err="1">
                <a:solidFill>
                  <a:schemeClr val="bg1"/>
                </a:solidFill>
              </a:rPr>
              <a:t>dekket</a:t>
            </a:r>
            <a:r>
              <a:rPr sz="11200" dirty="0">
                <a:solidFill>
                  <a:schemeClr val="bg1"/>
                </a:solidFill>
              </a:rPr>
              <a:t> (dessert </a:t>
            </a:r>
            <a:r>
              <a:rPr sz="11200" dirty="0" err="1">
                <a:solidFill>
                  <a:schemeClr val="bg1"/>
                </a:solidFill>
              </a:rPr>
              <a:t>og</a:t>
            </a:r>
            <a:r>
              <a:rPr sz="11200" dirty="0">
                <a:solidFill>
                  <a:schemeClr val="bg1"/>
                </a:solidFill>
              </a:rPr>
              <a:t> </a:t>
            </a:r>
            <a:r>
              <a:rPr sz="11200" dirty="0" err="1">
                <a:solidFill>
                  <a:schemeClr val="bg1"/>
                </a:solidFill>
              </a:rPr>
              <a:t>bålkos</a:t>
            </a:r>
            <a:r>
              <a:rPr sz="11200" dirty="0" smtClean="0">
                <a:solidFill>
                  <a:schemeClr val="bg1"/>
                </a:solidFill>
              </a:rPr>
              <a:t>)</a:t>
            </a:r>
            <a:endParaRPr lang="nb-NO" sz="11200" dirty="0" smtClean="0">
              <a:solidFill>
                <a:schemeClr val="bg1"/>
              </a:solidFill>
            </a:endParaRPr>
          </a:p>
          <a:p>
            <a:pPr lvl="0">
              <a:defRPr sz="1800">
                <a:solidFill>
                  <a:srgbClr val="000000"/>
                </a:solidFill>
              </a:defRPr>
            </a:pPr>
            <a:r>
              <a:rPr lang="nb-NO" sz="11200" dirty="0">
                <a:solidFill>
                  <a:schemeClr val="bg1"/>
                </a:solidFill>
              </a:rPr>
              <a:t>Kontantfri leir</a:t>
            </a:r>
          </a:p>
          <a:p>
            <a:pPr lvl="0">
              <a:defRPr sz="1800">
                <a:solidFill>
                  <a:srgbClr val="000000"/>
                </a:solidFill>
              </a:defRPr>
            </a:pPr>
            <a:r>
              <a:rPr lang="nb-NO" sz="11200" dirty="0">
                <a:solidFill>
                  <a:schemeClr val="bg1"/>
                </a:solidFill>
              </a:rPr>
              <a:t>Leiren vil bruke en ny betalingsløsning – et armbånd som inneholder en brikke. Hvert armbånd har et unikt nummer som man fyller inn på nettet, og deretter kan man sette inn penger på det. Disse pengene kan man betale med i alle kafeer og butikker på leirområdet. Båndet er samtidig deltakerbåndet for leiren. ID-</a:t>
            </a:r>
            <a:r>
              <a:rPr lang="nb-NO" sz="11200" dirty="0" err="1">
                <a:solidFill>
                  <a:schemeClr val="bg1"/>
                </a:solidFill>
              </a:rPr>
              <a:t>nummerne</a:t>
            </a:r>
            <a:r>
              <a:rPr lang="nb-NO" sz="11200" dirty="0">
                <a:solidFill>
                  <a:schemeClr val="bg1"/>
                </a:solidFill>
              </a:rPr>
              <a:t> for disse båndene vil bli sendt ut til gruppene på forhånd, slik at det er mulig å sette inn penger før leiren</a:t>
            </a:r>
            <a:r>
              <a:rPr lang="nb-NO" sz="11200" dirty="0" smtClean="0">
                <a:solidFill>
                  <a:schemeClr val="bg1"/>
                </a:solidFill>
              </a:rPr>
              <a:t>.</a:t>
            </a:r>
            <a:endParaRPr lang="nb-NO" sz="11200" dirty="0">
              <a:solidFill>
                <a:schemeClr val="bg1"/>
              </a:solidFill>
            </a:endParaRPr>
          </a:p>
          <a:p>
            <a:pPr lvl="0">
              <a:defRPr sz="1800">
                <a:solidFill>
                  <a:srgbClr val="000000"/>
                </a:solidFill>
              </a:defRPr>
            </a:pPr>
            <a:r>
              <a:rPr lang="nb-NO" sz="11200" dirty="0">
                <a:solidFill>
                  <a:schemeClr val="bg1"/>
                </a:solidFill>
              </a:rPr>
              <a:t> Det er også mulig å fylle på mer penger underveis i leiren, både på nett og på egne påfyllingsstasjoner på leiren. Ubrukte penger kan refunderes. Mer informasjon vil komme når båndenes ID-nummer blir fordelt. </a:t>
            </a:r>
            <a:endParaRPr lang="nb-NO" sz="11200" dirty="0" smtClean="0">
              <a:solidFill>
                <a:schemeClr val="bg1"/>
              </a:solidFill>
            </a:endParaRPr>
          </a:p>
          <a:p>
            <a:pPr lvl="0">
              <a:buBlip>
                <a:blip r:embed="rId3"/>
              </a:buBlip>
              <a:defRPr sz="1800">
                <a:solidFill>
                  <a:srgbClr val="000000"/>
                </a:solidFill>
              </a:defRPr>
            </a:pPr>
            <a:r>
              <a:rPr lang="nb-NO" sz="11200" dirty="0" smtClean="0">
                <a:solidFill>
                  <a:schemeClr val="bg1"/>
                </a:solidFill>
              </a:rPr>
              <a:t>100 kr per dag er anbefalt beløp fra oss</a:t>
            </a:r>
            <a:endParaRPr sz="11200" dirty="0">
              <a:solidFill>
                <a:schemeClr val="bg1"/>
              </a:solidFill>
            </a:endParaRPr>
          </a:p>
        </p:txBody>
      </p:sp>
      <p:pic>
        <p:nvPicPr>
          <p:cNvPr id="5122" name="Picture 2" descr="http://media.donald.no/upload/modules/articles/articles/image/large/850835634909296156428693.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49583" y="1721224"/>
            <a:ext cx="4308475" cy="243163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Shape 48"/>
          <p:cNvSpPr>
            <a:spLocks noGrp="1"/>
          </p:cNvSpPr>
          <p:nvPr>
            <p:ph type="title"/>
          </p:nvPr>
        </p:nvSpPr>
        <p:spPr>
          <a:prstGeom prst="rect">
            <a:avLst/>
          </a:prstGeom>
        </p:spPr>
        <p:txBody>
          <a:bodyPr/>
          <a:lstStyle/>
          <a:p>
            <a:pPr lvl="0">
              <a:defRPr sz="1800">
                <a:solidFill>
                  <a:srgbClr val="000000"/>
                </a:solidFill>
                <a:effectLst/>
              </a:defRPr>
            </a:pPr>
            <a:r>
              <a:rPr sz="7800">
                <a:solidFill>
                  <a:srgbClr val="767367"/>
                </a:solidFill>
                <a:effectLst>
                  <a:outerShdw blurRad="63500" dist="12700" dir="5400000" rotWithShape="0">
                    <a:srgbClr val="000000">
                      <a:alpha val="30000"/>
                    </a:srgbClr>
                  </a:outerShdw>
                </a:effectLst>
              </a:rPr>
              <a:t>Pakketips</a:t>
            </a:r>
          </a:p>
        </p:txBody>
      </p:sp>
      <p:sp>
        <p:nvSpPr>
          <p:cNvPr id="49" name="Shape 49"/>
          <p:cNvSpPr>
            <a:spLocks noGrp="1"/>
          </p:cNvSpPr>
          <p:nvPr>
            <p:ph type="body" idx="1"/>
          </p:nvPr>
        </p:nvSpPr>
        <p:spPr>
          <a:xfrm>
            <a:off x="514703" y="2991715"/>
            <a:ext cx="11430001" cy="5715001"/>
          </a:xfrm>
          <a:prstGeom prst="rect">
            <a:avLst/>
          </a:prstGeom>
        </p:spPr>
        <p:txBody>
          <a:bodyPr>
            <a:normAutofit fontScale="92500" lnSpcReduction="20000"/>
          </a:bodyPr>
          <a:lstStyle/>
          <a:p>
            <a:pPr marL="330707" lvl="0" indent="-330707" defTabSz="490727">
              <a:spcBef>
                <a:spcPts val="3000"/>
              </a:spcBef>
              <a:buBlip>
                <a:blip r:embed="rId3"/>
              </a:buBlip>
              <a:defRPr sz="1800">
                <a:solidFill>
                  <a:srgbClr val="000000"/>
                </a:solidFill>
              </a:defRPr>
            </a:pPr>
            <a:r>
              <a:rPr sz="3024" dirty="0" err="1">
                <a:solidFill>
                  <a:srgbClr val="5E5E5E"/>
                </a:solidFill>
              </a:rPr>
              <a:t>Det</a:t>
            </a:r>
            <a:r>
              <a:rPr sz="3024" dirty="0">
                <a:solidFill>
                  <a:srgbClr val="5E5E5E"/>
                </a:solidFill>
              </a:rPr>
              <a:t> </a:t>
            </a:r>
            <a:r>
              <a:rPr sz="3024" dirty="0" err="1">
                <a:solidFill>
                  <a:srgbClr val="5E5E5E"/>
                </a:solidFill>
              </a:rPr>
              <a:t>blir</a:t>
            </a:r>
            <a:r>
              <a:rPr sz="3024" dirty="0">
                <a:solidFill>
                  <a:srgbClr val="5E5E5E"/>
                </a:solidFill>
              </a:rPr>
              <a:t> </a:t>
            </a:r>
            <a:r>
              <a:rPr sz="3024" dirty="0" err="1">
                <a:solidFill>
                  <a:srgbClr val="5E5E5E"/>
                </a:solidFill>
              </a:rPr>
              <a:t>laget</a:t>
            </a:r>
            <a:r>
              <a:rPr sz="3024" dirty="0">
                <a:solidFill>
                  <a:srgbClr val="5E5E5E"/>
                </a:solidFill>
              </a:rPr>
              <a:t> </a:t>
            </a:r>
            <a:r>
              <a:rPr sz="3024" dirty="0" err="1">
                <a:solidFill>
                  <a:srgbClr val="5E5E5E"/>
                </a:solidFill>
              </a:rPr>
              <a:t>en</a:t>
            </a:r>
            <a:r>
              <a:rPr sz="3024" dirty="0">
                <a:solidFill>
                  <a:srgbClr val="5E5E5E"/>
                </a:solidFill>
              </a:rPr>
              <a:t> </a:t>
            </a:r>
            <a:r>
              <a:rPr sz="3024" dirty="0" err="1">
                <a:solidFill>
                  <a:srgbClr val="5E5E5E"/>
                </a:solidFill>
              </a:rPr>
              <a:t>pakkeliste</a:t>
            </a:r>
            <a:r>
              <a:rPr sz="3024" dirty="0">
                <a:solidFill>
                  <a:srgbClr val="5E5E5E"/>
                </a:solidFill>
              </a:rPr>
              <a:t> </a:t>
            </a:r>
            <a:r>
              <a:rPr sz="3024" dirty="0" err="1">
                <a:solidFill>
                  <a:srgbClr val="5E5E5E"/>
                </a:solidFill>
              </a:rPr>
              <a:t>som</a:t>
            </a:r>
            <a:r>
              <a:rPr sz="3024" dirty="0">
                <a:solidFill>
                  <a:srgbClr val="5E5E5E"/>
                </a:solidFill>
              </a:rPr>
              <a:t> </a:t>
            </a:r>
            <a:r>
              <a:rPr sz="3024" dirty="0" err="1">
                <a:solidFill>
                  <a:srgbClr val="5E5E5E"/>
                </a:solidFill>
              </a:rPr>
              <a:t>legges</a:t>
            </a:r>
            <a:r>
              <a:rPr sz="3024" dirty="0">
                <a:solidFill>
                  <a:srgbClr val="5E5E5E"/>
                </a:solidFill>
              </a:rPr>
              <a:t> </a:t>
            </a:r>
            <a:r>
              <a:rPr sz="3024" dirty="0" err="1">
                <a:solidFill>
                  <a:srgbClr val="5E5E5E"/>
                </a:solidFill>
              </a:rPr>
              <a:t>på</a:t>
            </a:r>
            <a:r>
              <a:rPr sz="3024" dirty="0">
                <a:solidFill>
                  <a:srgbClr val="5E5E5E"/>
                </a:solidFill>
              </a:rPr>
              <a:t> </a:t>
            </a:r>
            <a:r>
              <a:rPr sz="3024" dirty="0" err="1">
                <a:solidFill>
                  <a:srgbClr val="5E5E5E"/>
                </a:solidFill>
              </a:rPr>
              <a:t>nett</a:t>
            </a:r>
            <a:r>
              <a:rPr sz="3024" dirty="0">
                <a:solidFill>
                  <a:srgbClr val="5E5E5E"/>
                </a:solidFill>
              </a:rPr>
              <a:t>. </a:t>
            </a:r>
            <a:r>
              <a:rPr sz="3024" dirty="0" err="1">
                <a:solidFill>
                  <a:srgbClr val="5E5E5E"/>
                </a:solidFill>
              </a:rPr>
              <a:t>Viktige</a:t>
            </a:r>
            <a:r>
              <a:rPr sz="3024" dirty="0">
                <a:solidFill>
                  <a:srgbClr val="5E5E5E"/>
                </a:solidFill>
              </a:rPr>
              <a:t> tips:</a:t>
            </a:r>
          </a:p>
          <a:p>
            <a:pPr marL="724407" lvl="1" indent="-330707" defTabSz="490727">
              <a:spcBef>
                <a:spcPts val="3000"/>
              </a:spcBef>
              <a:defRPr sz="1800">
                <a:solidFill>
                  <a:srgbClr val="000000"/>
                </a:solidFill>
              </a:defRPr>
            </a:pPr>
            <a:r>
              <a:rPr sz="3024" dirty="0" err="1" smtClean="0">
                <a:solidFill>
                  <a:srgbClr val="5E5E5E"/>
                </a:solidFill>
              </a:rPr>
              <a:t>Bestikkpose</a:t>
            </a:r>
            <a:r>
              <a:rPr lang="nb-NO" sz="3024" dirty="0" smtClean="0">
                <a:solidFill>
                  <a:srgbClr val="5E5E5E"/>
                </a:solidFill>
              </a:rPr>
              <a:t>, syr du selv</a:t>
            </a:r>
            <a:endParaRPr sz="3024" dirty="0">
              <a:solidFill>
                <a:srgbClr val="5E5E5E"/>
              </a:solidFill>
            </a:endParaRPr>
          </a:p>
          <a:p>
            <a:pPr marL="724407" lvl="1" indent="-330707" defTabSz="490727">
              <a:spcBef>
                <a:spcPts val="3000"/>
              </a:spcBef>
              <a:defRPr sz="1800">
                <a:solidFill>
                  <a:srgbClr val="000000"/>
                </a:solidFill>
              </a:defRPr>
            </a:pPr>
            <a:r>
              <a:rPr sz="3024" dirty="0" err="1" smtClean="0">
                <a:solidFill>
                  <a:srgbClr val="5E5E5E"/>
                </a:solidFill>
              </a:rPr>
              <a:t>Liggeunderlag</a:t>
            </a:r>
            <a:r>
              <a:rPr lang="nb-NO" sz="3024" dirty="0" smtClean="0">
                <a:solidFill>
                  <a:srgbClr val="5E5E5E"/>
                </a:solidFill>
              </a:rPr>
              <a:t>, ikke luftmadrass</a:t>
            </a:r>
            <a:endParaRPr sz="3024" dirty="0">
              <a:solidFill>
                <a:srgbClr val="5E5E5E"/>
              </a:solidFill>
            </a:endParaRPr>
          </a:p>
          <a:p>
            <a:pPr marL="724407" lvl="1" indent="-330707" defTabSz="490727">
              <a:spcBef>
                <a:spcPts val="3000"/>
              </a:spcBef>
              <a:defRPr sz="1800">
                <a:solidFill>
                  <a:srgbClr val="000000"/>
                </a:solidFill>
              </a:defRPr>
            </a:pPr>
            <a:r>
              <a:rPr sz="3024" dirty="0" err="1" smtClean="0">
                <a:solidFill>
                  <a:srgbClr val="5E5E5E"/>
                </a:solidFill>
              </a:rPr>
              <a:t>Speiderskjorte</a:t>
            </a:r>
            <a:r>
              <a:rPr lang="nb-NO" sz="3024" dirty="0" smtClean="0">
                <a:solidFill>
                  <a:srgbClr val="5E5E5E"/>
                </a:solidFill>
              </a:rPr>
              <a:t>,</a:t>
            </a:r>
            <a:endParaRPr sz="3024" dirty="0">
              <a:solidFill>
                <a:srgbClr val="5E5E5E"/>
              </a:solidFill>
            </a:endParaRPr>
          </a:p>
          <a:p>
            <a:pPr marL="724407" lvl="1" indent="-330707" defTabSz="490727">
              <a:spcBef>
                <a:spcPts val="3000"/>
              </a:spcBef>
              <a:defRPr sz="1800">
                <a:solidFill>
                  <a:srgbClr val="000000"/>
                </a:solidFill>
              </a:defRPr>
            </a:pPr>
            <a:r>
              <a:rPr sz="3024" dirty="0" err="1">
                <a:solidFill>
                  <a:srgbClr val="5E5E5E"/>
                </a:solidFill>
              </a:rPr>
              <a:t>Tykk</a:t>
            </a:r>
            <a:r>
              <a:rPr sz="3024" dirty="0">
                <a:solidFill>
                  <a:srgbClr val="5E5E5E"/>
                </a:solidFill>
              </a:rPr>
              <a:t> </a:t>
            </a:r>
            <a:r>
              <a:rPr sz="3024" dirty="0" err="1" smtClean="0">
                <a:solidFill>
                  <a:schemeClr val="accent1">
                    <a:lumMod val="50000"/>
                  </a:schemeClr>
                </a:solidFill>
              </a:rPr>
              <a:t>genser</a:t>
            </a:r>
            <a:r>
              <a:rPr lang="nb-NO" sz="3024" dirty="0" smtClean="0">
                <a:solidFill>
                  <a:schemeClr val="accent1">
                    <a:lumMod val="50000"/>
                  </a:schemeClr>
                </a:solidFill>
              </a:rPr>
              <a:t> lue og hansker</a:t>
            </a:r>
          </a:p>
          <a:p>
            <a:pPr marL="724407" lvl="1" indent="-330707" defTabSz="490727">
              <a:spcBef>
                <a:spcPts val="3000"/>
              </a:spcBef>
              <a:defRPr sz="1800">
                <a:solidFill>
                  <a:srgbClr val="000000"/>
                </a:solidFill>
              </a:defRPr>
            </a:pPr>
            <a:r>
              <a:rPr lang="nb-NO" sz="3024" dirty="0" smtClean="0">
                <a:solidFill>
                  <a:schemeClr val="accent1">
                    <a:lumMod val="50000"/>
                  </a:schemeClr>
                </a:solidFill>
              </a:rPr>
              <a:t>Ryggsekk, til haik!</a:t>
            </a:r>
            <a:endParaRPr sz="3024" dirty="0">
              <a:solidFill>
                <a:schemeClr val="accent1">
                  <a:lumMod val="50000"/>
                </a:schemeClr>
              </a:solidFill>
            </a:endParaRPr>
          </a:p>
          <a:p>
            <a:pPr marL="724407" lvl="1" indent="-330707" defTabSz="490727">
              <a:spcBef>
                <a:spcPts val="3000"/>
              </a:spcBef>
              <a:defRPr sz="1800">
                <a:solidFill>
                  <a:srgbClr val="000000"/>
                </a:solidFill>
              </a:defRPr>
            </a:pPr>
            <a:r>
              <a:rPr sz="3024" dirty="0" err="1">
                <a:solidFill>
                  <a:schemeClr val="accent1">
                    <a:lumMod val="50000"/>
                  </a:schemeClr>
                </a:solidFill>
              </a:rPr>
              <a:t>Matpakke</a:t>
            </a:r>
            <a:r>
              <a:rPr sz="3024" dirty="0">
                <a:solidFill>
                  <a:schemeClr val="accent1">
                    <a:lumMod val="50000"/>
                  </a:schemeClr>
                </a:solidFill>
              </a:rPr>
              <a:t> for </a:t>
            </a:r>
            <a:r>
              <a:rPr lang="nb-NO" sz="3024" dirty="0" smtClean="0">
                <a:solidFill>
                  <a:schemeClr val="accent1">
                    <a:lumMod val="50000"/>
                  </a:schemeClr>
                </a:solidFill>
              </a:rPr>
              <a:t>avreise</a:t>
            </a:r>
            <a:r>
              <a:rPr sz="3024" dirty="0" err="1" smtClean="0">
                <a:solidFill>
                  <a:schemeClr val="accent1">
                    <a:lumMod val="50000"/>
                  </a:schemeClr>
                </a:solidFill>
              </a:rPr>
              <a:t>dagen</a:t>
            </a:r>
            <a:endParaRPr lang="nb-NO" sz="3024" dirty="0" smtClean="0">
              <a:solidFill>
                <a:schemeClr val="accent1">
                  <a:lumMod val="50000"/>
                </a:schemeClr>
              </a:solidFill>
            </a:endParaRPr>
          </a:p>
          <a:p>
            <a:pPr marL="724407" lvl="1" indent="-330707" defTabSz="490727">
              <a:spcBef>
                <a:spcPts val="3000"/>
              </a:spcBef>
              <a:defRPr sz="1800">
                <a:solidFill>
                  <a:srgbClr val="000000"/>
                </a:solidFill>
              </a:defRPr>
            </a:pPr>
            <a:r>
              <a:rPr lang="nb-NO" sz="3024" dirty="0" smtClean="0">
                <a:solidFill>
                  <a:schemeClr val="accent1">
                    <a:lumMod val="50000"/>
                  </a:schemeClr>
                </a:solidFill>
              </a:rPr>
              <a:t>Sovemaske og Sov i ro (ørepropper)</a:t>
            </a:r>
            <a:endParaRPr sz="3024" dirty="0">
              <a:solidFill>
                <a:schemeClr val="accent1">
                  <a:lumMod val="50000"/>
                </a:schemeClr>
              </a:solidFill>
            </a:endParaRPr>
          </a:p>
        </p:txBody>
      </p:sp>
      <p:pic>
        <p:nvPicPr>
          <p:cNvPr id="3074" name="Picture 2" descr="http://fredrikstadfsk.com/wp-content/uploads/2013/09/reise-med-ryggsekk-t10777.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44379" y="5030065"/>
            <a:ext cx="2600325" cy="367665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Pakkeliste</a:t>
            </a:r>
            <a:endParaRPr lang="nb-NO" dirty="0"/>
          </a:p>
        </p:txBody>
      </p:sp>
      <p:sp>
        <p:nvSpPr>
          <p:cNvPr id="7" name="Plassholder for tekst 6"/>
          <p:cNvSpPr>
            <a:spLocks noGrp="1"/>
          </p:cNvSpPr>
          <p:nvPr>
            <p:ph type="body" idx="1"/>
          </p:nvPr>
        </p:nvSpPr>
        <p:spPr>
          <a:xfrm>
            <a:off x="787400" y="2097741"/>
            <a:ext cx="11816976" cy="7189694"/>
          </a:xfrm>
        </p:spPr>
        <p:txBody>
          <a:bodyPr numCol="2">
            <a:noAutofit/>
          </a:bodyPr>
          <a:lstStyle/>
          <a:p>
            <a:pPr>
              <a:spcBef>
                <a:spcPts val="0"/>
              </a:spcBef>
            </a:pPr>
            <a:r>
              <a:rPr lang="nb-NO" sz="2200" b="1" dirty="0" smtClean="0"/>
              <a:t>Klær</a:t>
            </a:r>
          </a:p>
          <a:p>
            <a:pPr lvl="1">
              <a:spcBef>
                <a:spcPts val="0"/>
              </a:spcBef>
            </a:pPr>
            <a:r>
              <a:rPr lang="nb-NO" sz="2200" dirty="0"/>
              <a:t>T-skjorter</a:t>
            </a:r>
          </a:p>
          <a:p>
            <a:pPr lvl="1">
              <a:spcBef>
                <a:spcPts val="0"/>
              </a:spcBef>
            </a:pPr>
            <a:r>
              <a:rPr lang="nb-NO" sz="2200" dirty="0"/>
              <a:t>Shorts</a:t>
            </a:r>
          </a:p>
          <a:p>
            <a:pPr lvl="1">
              <a:spcBef>
                <a:spcPts val="0"/>
              </a:spcBef>
            </a:pPr>
            <a:r>
              <a:rPr lang="nb-NO" sz="2200" dirty="0"/>
              <a:t>Lange bukser/genser</a:t>
            </a:r>
          </a:p>
          <a:p>
            <a:pPr lvl="1">
              <a:spcBef>
                <a:spcPts val="0"/>
              </a:spcBef>
            </a:pPr>
            <a:r>
              <a:rPr lang="nb-NO" sz="2200" dirty="0"/>
              <a:t>Varm genser</a:t>
            </a:r>
          </a:p>
          <a:p>
            <a:pPr lvl="1">
              <a:spcBef>
                <a:spcPts val="0"/>
              </a:spcBef>
            </a:pPr>
            <a:r>
              <a:rPr lang="nb-NO" sz="2200" dirty="0"/>
              <a:t>Ullundertøy</a:t>
            </a:r>
          </a:p>
          <a:p>
            <a:pPr lvl="1">
              <a:spcBef>
                <a:spcPts val="0"/>
              </a:spcBef>
            </a:pPr>
            <a:r>
              <a:rPr lang="nb-NO" sz="2200" dirty="0"/>
              <a:t>Lue/votter</a:t>
            </a:r>
          </a:p>
          <a:p>
            <a:pPr lvl="1">
              <a:spcBef>
                <a:spcPts val="0"/>
              </a:spcBef>
            </a:pPr>
            <a:r>
              <a:rPr lang="nb-NO" sz="2200" dirty="0"/>
              <a:t>Regntøy</a:t>
            </a:r>
          </a:p>
          <a:p>
            <a:pPr lvl="1">
              <a:spcBef>
                <a:spcPts val="0"/>
              </a:spcBef>
            </a:pPr>
            <a:r>
              <a:rPr lang="nb-NO" sz="2200" dirty="0" smtClean="0"/>
              <a:t>Støvler/fjellsko/</a:t>
            </a:r>
            <a:r>
              <a:rPr lang="nb-NO" sz="2200" dirty="0" err="1" smtClean="0"/>
              <a:t>haikesko</a:t>
            </a:r>
            <a:endParaRPr lang="nb-NO" sz="2200" dirty="0"/>
          </a:p>
          <a:p>
            <a:pPr lvl="1">
              <a:spcBef>
                <a:spcPts val="0"/>
              </a:spcBef>
            </a:pPr>
            <a:r>
              <a:rPr lang="nb-NO" sz="2200" dirty="0" smtClean="0"/>
              <a:t>Joggesko/sandaler</a:t>
            </a:r>
          </a:p>
          <a:p>
            <a:pPr lvl="1">
              <a:spcBef>
                <a:spcPts val="0"/>
              </a:spcBef>
            </a:pPr>
            <a:r>
              <a:rPr lang="nb-NO" sz="2200" dirty="0" smtClean="0"/>
              <a:t>Speiderskjorte/speiderskjerf</a:t>
            </a:r>
          </a:p>
          <a:p>
            <a:pPr>
              <a:spcBef>
                <a:spcPts val="0"/>
              </a:spcBef>
            </a:pPr>
            <a:r>
              <a:rPr lang="nb-NO" sz="2200" b="1" dirty="0" smtClean="0"/>
              <a:t>Annet</a:t>
            </a:r>
            <a:endParaRPr lang="nb-NO" sz="2200" b="1" dirty="0"/>
          </a:p>
          <a:p>
            <a:pPr lvl="1">
              <a:spcBef>
                <a:spcPts val="0"/>
              </a:spcBef>
            </a:pPr>
            <a:r>
              <a:rPr lang="nb-NO" sz="2200" dirty="0" smtClean="0"/>
              <a:t>Toalettsaker</a:t>
            </a:r>
          </a:p>
          <a:p>
            <a:pPr lvl="1">
              <a:spcBef>
                <a:spcPts val="0"/>
              </a:spcBef>
            </a:pPr>
            <a:r>
              <a:rPr lang="nb-NO" sz="2200" dirty="0" smtClean="0"/>
              <a:t>Solkrem/myggspray</a:t>
            </a:r>
          </a:p>
          <a:p>
            <a:pPr lvl="1">
              <a:spcBef>
                <a:spcPts val="0"/>
              </a:spcBef>
            </a:pPr>
            <a:r>
              <a:rPr lang="nb-NO" sz="2200" dirty="0" err="1" smtClean="0"/>
              <a:t>Solhatt</a:t>
            </a:r>
            <a:r>
              <a:rPr lang="nb-NO" sz="2200" dirty="0" smtClean="0"/>
              <a:t>/</a:t>
            </a:r>
            <a:r>
              <a:rPr lang="nb-NO" sz="2200" dirty="0" err="1" smtClean="0"/>
              <a:t>caps</a:t>
            </a:r>
            <a:endParaRPr lang="nb-NO" sz="2200" dirty="0" smtClean="0"/>
          </a:p>
          <a:p>
            <a:pPr lvl="1">
              <a:spcBef>
                <a:spcPts val="0"/>
              </a:spcBef>
            </a:pPr>
            <a:r>
              <a:rPr lang="nb-NO" sz="2200" dirty="0" smtClean="0"/>
              <a:t>Badetøy</a:t>
            </a:r>
          </a:p>
          <a:p>
            <a:pPr lvl="1">
              <a:spcBef>
                <a:spcPts val="0"/>
              </a:spcBef>
            </a:pPr>
            <a:r>
              <a:rPr lang="nb-NO" sz="2200" dirty="0" smtClean="0"/>
              <a:t>Speiderkniv (i bagasje som sjekkes inn)</a:t>
            </a:r>
          </a:p>
          <a:p>
            <a:pPr lvl="1">
              <a:spcBef>
                <a:spcPts val="0"/>
              </a:spcBef>
            </a:pPr>
            <a:r>
              <a:rPr lang="nb-NO" sz="2200" dirty="0" smtClean="0"/>
              <a:t>Hodelykt/ekstra batteri</a:t>
            </a:r>
          </a:p>
          <a:p>
            <a:pPr lvl="1">
              <a:spcBef>
                <a:spcPts val="0"/>
              </a:spcBef>
            </a:pPr>
            <a:r>
              <a:rPr lang="nb-NO" sz="2200" dirty="0" smtClean="0"/>
              <a:t>Liggeunderlag</a:t>
            </a:r>
          </a:p>
          <a:p>
            <a:pPr lvl="1">
              <a:spcBef>
                <a:spcPts val="0"/>
              </a:spcBef>
            </a:pPr>
            <a:r>
              <a:rPr lang="nb-NO" sz="2200" dirty="0" smtClean="0"/>
              <a:t>Sovepose, sovemaske, ørepropper</a:t>
            </a:r>
          </a:p>
          <a:p>
            <a:pPr lvl="1">
              <a:spcBef>
                <a:spcPts val="0"/>
              </a:spcBef>
            </a:pPr>
            <a:r>
              <a:rPr lang="nb-NO" sz="2200" dirty="0" smtClean="0"/>
              <a:t>Bålkappe (hvis du har)</a:t>
            </a:r>
          </a:p>
          <a:p>
            <a:pPr lvl="1">
              <a:spcBef>
                <a:spcPts val="0"/>
              </a:spcBef>
            </a:pPr>
            <a:endParaRPr lang="nb-NO" sz="2200" dirty="0"/>
          </a:p>
          <a:p>
            <a:pPr>
              <a:spcBef>
                <a:spcPts val="0"/>
              </a:spcBef>
            </a:pPr>
            <a:r>
              <a:rPr lang="nb-NO" sz="2200" b="1" dirty="0" smtClean="0"/>
              <a:t>Bestikkpose</a:t>
            </a:r>
            <a:r>
              <a:rPr lang="nb-NO" sz="2200" dirty="0" smtClean="0"/>
              <a:t>:</a:t>
            </a:r>
          </a:p>
          <a:p>
            <a:pPr lvl="1">
              <a:spcBef>
                <a:spcPts val="0"/>
              </a:spcBef>
            </a:pPr>
            <a:r>
              <a:rPr lang="nb-NO" sz="2200" dirty="0" smtClean="0"/>
              <a:t>Kniv, skje, gaffel</a:t>
            </a:r>
          </a:p>
          <a:p>
            <a:pPr lvl="1">
              <a:spcBef>
                <a:spcPts val="0"/>
              </a:spcBef>
            </a:pPr>
            <a:r>
              <a:rPr lang="nb-NO" sz="2200" dirty="0" smtClean="0"/>
              <a:t>Flat + dyp tallerken</a:t>
            </a:r>
          </a:p>
          <a:p>
            <a:pPr lvl="1">
              <a:spcBef>
                <a:spcPts val="0"/>
              </a:spcBef>
            </a:pPr>
            <a:r>
              <a:rPr lang="nb-NO" sz="2200" dirty="0" smtClean="0"/>
              <a:t>Kopp </a:t>
            </a:r>
          </a:p>
          <a:p>
            <a:pPr lvl="1">
              <a:spcBef>
                <a:spcPts val="0"/>
              </a:spcBef>
            </a:pPr>
            <a:r>
              <a:rPr lang="nb-NO" sz="2200" dirty="0" smtClean="0"/>
              <a:t>Drikkeflaske </a:t>
            </a:r>
          </a:p>
          <a:p>
            <a:pPr lvl="1">
              <a:spcBef>
                <a:spcPts val="0"/>
              </a:spcBef>
            </a:pPr>
            <a:endParaRPr lang="nb-NO" sz="2200" dirty="0"/>
          </a:p>
          <a:p>
            <a:pPr marL="0" indent="0">
              <a:spcBef>
                <a:spcPts val="0"/>
              </a:spcBef>
              <a:buNone/>
            </a:pPr>
            <a:r>
              <a:rPr lang="nb-NO" sz="2200" b="1" dirty="0" smtClean="0"/>
              <a:t>Husk å pakke med en god matpakke for avreisedagen! </a:t>
            </a:r>
          </a:p>
          <a:p>
            <a:pPr marL="0" indent="0">
              <a:spcBef>
                <a:spcPts val="0"/>
              </a:spcBef>
              <a:buNone/>
            </a:pPr>
            <a:endParaRPr lang="nb-NO" sz="2200" b="1" dirty="0"/>
          </a:p>
          <a:p>
            <a:pPr marL="0" indent="0">
              <a:spcBef>
                <a:spcPts val="0"/>
              </a:spcBef>
              <a:buNone/>
            </a:pPr>
            <a:r>
              <a:rPr lang="nb-NO" sz="2200" b="1" dirty="0" smtClean="0"/>
              <a:t>Vi reiser i nystrøket speiderskjorte og skjerf</a:t>
            </a:r>
            <a:endParaRPr lang="nb-NO" sz="2200" b="1" dirty="0"/>
          </a:p>
        </p:txBody>
      </p:sp>
    </p:spTree>
    <p:extLst>
      <p:ext uri="{BB962C8B-B14F-4D97-AF65-F5344CB8AC3E}">
        <p14:creationId xmlns:p14="http://schemas.microsoft.com/office/powerpoint/2010/main" val="2280202945"/>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pPr lvl="0"/>
            <a:r>
              <a:rPr lang="nb-NO" sz="8000" dirty="0"/>
              <a:t>Hjemlengsel</a:t>
            </a:r>
            <a:r>
              <a:rPr lang="nb-NO" sz="8000" dirty="0">
                <a:solidFill>
                  <a:srgbClr val="5E5E5E"/>
                </a:solidFill>
              </a:rPr>
              <a:t/>
            </a:r>
            <a:br>
              <a:rPr lang="nb-NO" sz="8000" dirty="0">
                <a:solidFill>
                  <a:srgbClr val="5E5E5E"/>
                </a:solidFill>
              </a:rPr>
            </a:br>
            <a:endParaRPr lang="nb-NO" dirty="0"/>
          </a:p>
        </p:txBody>
      </p:sp>
      <p:sp>
        <p:nvSpPr>
          <p:cNvPr id="3" name="Plassholder for tekst 2"/>
          <p:cNvSpPr>
            <a:spLocks noGrp="1"/>
          </p:cNvSpPr>
          <p:nvPr>
            <p:ph type="body" idx="1"/>
          </p:nvPr>
        </p:nvSpPr>
        <p:spPr>
          <a:xfrm>
            <a:off x="564776" y="4851399"/>
            <a:ext cx="7109012" cy="4328459"/>
          </a:xfrm>
        </p:spPr>
        <p:txBody>
          <a:bodyPr>
            <a:normAutofit/>
          </a:bodyPr>
          <a:lstStyle/>
          <a:p>
            <a:pPr marL="571500" indent="-571500" algn="l">
              <a:buFont typeface="Arial" panose="020B0604020202020204" pitchFamily="34" charset="0"/>
              <a:buChar char="•"/>
            </a:pPr>
            <a:r>
              <a:rPr lang="nb-NO" dirty="0" smtClean="0"/>
              <a:t>OK med mobil</a:t>
            </a:r>
          </a:p>
          <a:p>
            <a:pPr marL="571500" indent="-571500" algn="l">
              <a:buFont typeface="Arial" panose="020B0604020202020204" pitchFamily="34" charset="0"/>
              <a:buChar char="•"/>
            </a:pPr>
            <a:endParaRPr lang="nb-NO" dirty="0" smtClean="0"/>
          </a:p>
          <a:p>
            <a:pPr marL="571500" indent="-571500" algn="l">
              <a:buFont typeface="Arial" panose="020B0604020202020204" pitchFamily="34" charset="0"/>
              <a:buChar char="•"/>
            </a:pPr>
            <a:r>
              <a:rPr lang="nb-NO" dirty="0" smtClean="0"/>
              <a:t>Gi beskjed til ledere hvis speiderne sier de ikke har det greit </a:t>
            </a:r>
          </a:p>
          <a:p>
            <a:pPr marL="571500" indent="-571500" algn="l">
              <a:buFont typeface="Arial" panose="020B0604020202020204" pitchFamily="34" charset="0"/>
              <a:buChar char="•"/>
            </a:pPr>
            <a:endParaRPr lang="nb-NO" dirty="0"/>
          </a:p>
        </p:txBody>
      </p:sp>
      <p:pic>
        <p:nvPicPr>
          <p:cNvPr id="1026" name="Picture 2" descr="http://www.kopianstalten.no/images/huskerdu2.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01548" y="4113677"/>
            <a:ext cx="2857500"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7688096"/>
      </p:ext>
    </p:extLst>
  </p:cSld>
  <p:clrMapOvr>
    <a:masterClrMapping/>
  </p:clrMapOvr>
  <p:transition spd="me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kt 2"/>
          <p:cNvGraphicFramePr>
            <a:graphicFrameLocks noChangeAspect="1"/>
          </p:cNvGraphicFramePr>
          <p:nvPr>
            <p:extLst>
              <p:ext uri="{D42A27DB-BD31-4B8C-83A1-F6EECF244321}">
                <p14:modId xmlns:p14="http://schemas.microsoft.com/office/powerpoint/2010/main" val="2204465617"/>
              </p:ext>
            </p:extLst>
          </p:nvPr>
        </p:nvGraphicFramePr>
        <p:xfrm>
          <a:off x="215152" y="1649507"/>
          <a:ext cx="12287623" cy="5629836"/>
        </p:xfrm>
        <a:graphic>
          <a:graphicData uri="http://schemas.openxmlformats.org/presentationml/2006/ole">
            <mc:AlternateContent xmlns:mc="http://schemas.openxmlformats.org/markup-compatibility/2006">
              <mc:Choice xmlns:v="urn:schemas-microsoft-com:vml" Requires="v">
                <p:oleObj spid="_x0000_s1042" name="Regneark" r:id="rId4" imgW="7877077" imgH="2209680" progId="Excel.Sheet.8">
                  <p:embed/>
                </p:oleObj>
              </mc:Choice>
              <mc:Fallback>
                <p:oleObj name="Regneark" r:id="rId4" imgW="7877077" imgH="2209680" progId="Excel.Sheet.8">
                  <p:embed/>
                  <p:pic>
                    <p:nvPicPr>
                      <p:cNvPr id="0" name=""/>
                      <p:cNvPicPr/>
                      <p:nvPr/>
                    </p:nvPicPr>
                    <p:blipFill>
                      <a:blip r:embed="rId5"/>
                      <a:stretch>
                        <a:fillRect/>
                      </a:stretch>
                    </p:blipFill>
                    <p:spPr>
                      <a:xfrm>
                        <a:off x="215152" y="1649507"/>
                        <a:ext cx="12287623" cy="5629836"/>
                      </a:xfrm>
                      <a:prstGeom prst="rect">
                        <a:avLst/>
                      </a:prstGeom>
                    </p:spPr>
                  </p:pic>
                </p:oleObj>
              </mc:Fallback>
            </mc:AlternateContent>
          </a:graphicData>
        </a:graphic>
      </p:graphicFrame>
    </p:spTree>
    <p:extLst>
      <p:ext uri="{BB962C8B-B14F-4D97-AF65-F5344CB8AC3E}">
        <p14:creationId xmlns:p14="http://schemas.microsoft.com/office/powerpoint/2010/main" val="3299444960"/>
      </p:ext>
    </p:extLst>
  </p:cSld>
  <p:clrMapOvr>
    <a:masterClrMapping/>
  </p:clrMapOvr>
  <p:transition spd="med"/>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Harmony">
  <a:themeElements>
    <a:clrScheme name="Harmony">
      <a:dk1>
        <a:srgbClr val="5E5E5E"/>
      </a:dk1>
      <a:lt1>
        <a:srgbClr val="5E0033"/>
      </a:lt1>
      <a:dk2>
        <a:srgbClr val="565F5F"/>
      </a:dk2>
      <a:lt2>
        <a:srgbClr val="C2CBCA"/>
      </a:lt2>
      <a:accent1>
        <a:srgbClr val="87AEC1"/>
      </a:accent1>
      <a:accent2>
        <a:srgbClr val="D6BB9E"/>
      </a:accent2>
      <a:accent3>
        <a:srgbClr val="CC7A69"/>
      </a:accent3>
      <a:accent4>
        <a:srgbClr val="EAAB5C"/>
      </a:accent4>
      <a:accent5>
        <a:srgbClr val="98C8C6"/>
      </a:accent5>
      <a:accent6>
        <a:srgbClr val="C3CD8B"/>
      </a:accent6>
      <a:hlink>
        <a:srgbClr val="0000FF"/>
      </a:hlink>
      <a:folHlink>
        <a:srgbClr val="FF00FF"/>
      </a:folHlink>
    </a:clrScheme>
    <a:fontScheme name="Harmony">
      <a:majorFont>
        <a:latin typeface="Baskerville"/>
        <a:ea typeface="Baskerville"/>
        <a:cs typeface="Baskerville"/>
      </a:majorFont>
      <a:minorFont>
        <a:latin typeface="Baskerville"/>
        <a:ea typeface="Baskerville"/>
        <a:cs typeface="Baskerville"/>
      </a:minorFont>
    </a:fontScheme>
    <a:fmtScheme name="Harmony">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25400" cap="flat">
          <a:noFill/>
          <a:miter lim="400000"/>
        </a:ln>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3600" b="0" i="0" u="none" strike="noStrike" cap="none" spc="0" normalizeH="0" baseline="0">
            <a:ln>
              <a:noFill/>
            </a:ln>
            <a:solidFill>
              <a:srgbClr val="FFFFFF"/>
            </a:solidFill>
            <a:effectLst/>
            <a:uFillTx/>
            <a:latin typeface="Hoefler Text"/>
            <a:ea typeface="Hoefler Text"/>
            <a:cs typeface="Hoefler Text"/>
            <a:sym typeface="Hoefler Tex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38100" cap="flat">
          <a:solidFill>
            <a:srgbClr val="3C5F5E"/>
          </a:solidFill>
          <a:prstDash val="solid"/>
          <a:miter lim="400000"/>
        </a:ln>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3600" b="0" i="0" u="none" strike="noStrike" cap="none" spc="0" normalizeH="0" baseline="0">
            <a:ln>
              <a:noFill/>
            </a:ln>
            <a:solidFill>
              <a:srgbClr val="5E5E5E"/>
            </a:solidFill>
            <a:effectLst/>
            <a:uFillTx/>
            <a:latin typeface="Hoefler Text"/>
            <a:ea typeface="Hoefler Text"/>
            <a:cs typeface="Hoefler Text"/>
            <a:sym typeface="Hoefler Tex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Harmony">
  <a:themeElements>
    <a:clrScheme name="Harmony">
      <a:dk1>
        <a:srgbClr val="000000"/>
      </a:dk1>
      <a:lt1>
        <a:srgbClr val="FFFFFF"/>
      </a:lt1>
      <a:dk2>
        <a:srgbClr val="565F5F"/>
      </a:dk2>
      <a:lt2>
        <a:srgbClr val="C2CBCA"/>
      </a:lt2>
      <a:accent1>
        <a:srgbClr val="87AEC1"/>
      </a:accent1>
      <a:accent2>
        <a:srgbClr val="D6BB9E"/>
      </a:accent2>
      <a:accent3>
        <a:srgbClr val="CC7A69"/>
      </a:accent3>
      <a:accent4>
        <a:srgbClr val="EAAB5C"/>
      </a:accent4>
      <a:accent5>
        <a:srgbClr val="98C8C6"/>
      </a:accent5>
      <a:accent6>
        <a:srgbClr val="C3CD8B"/>
      </a:accent6>
      <a:hlink>
        <a:srgbClr val="0000FF"/>
      </a:hlink>
      <a:folHlink>
        <a:srgbClr val="FF00FF"/>
      </a:folHlink>
    </a:clrScheme>
    <a:fontScheme name="Harmony">
      <a:majorFont>
        <a:latin typeface="Baskerville"/>
        <a:ea typeface="Baskerville"/>
        <a:cs typeface="Baskerville"/>
      </a:majorFont>
      <a:minorFont>
        <a:latin typeface="Baskerville"/>
        <a:ea typeface="Baskerville"/>
        <a:cs typeface="Baskerville"/>
      </a:minorFont>
    </a:fontScheme>
    <a:fmtScheme name="Harmony">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25400" cap="flat">
          <a:noFill/>
          <a:miter lim="400000"/>
        </a:ln>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3600" b="0" i="0" u="none" strike="noStrike" cap="none" spc="0" normalizeH="0" baseline="0">
            <a:ln>
              <a:noFill/>
            </a:ln>
            <a:solidFill>
              <a:srgbClr val="FFFFFF"/>
            </a:solidFill>
            <a:effectLst/>
            <a:uFillTx/>
            <a:latin typeface="Hoefler Text"/>
            <a:ea typeface="Hoefler Text"/>
            <a:cs typeface="Hoefler Text"/>
            <a:sym typeface="Hoefler Tex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38100" cap="flat">
          <a:solidFill>
            <a:srgbClr val="3C5F5E"/>
          </a:solidFill>
          <a:prstDash val="solid"/>
          <a:miter lim="400000"/>
        </a:ln>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3600" b="0" i="0" u="none" strike="noStrike" cap="none" spc="0" normalizeH="0" baseline="0">
            <a:ln>
              <a:noFill/>
            </a:ln>
            <a:solidFill>
              <a:srgbClr val="5E5E5E"/>
            </a:solidFill>
            <a:effectLst/>
            <a:uFillTx/>
            <a:latin typeface="Hoefler Text"/>
            <a:ea typeface="Hoefler Text"/>
            <a:cs typeface="Hoefler Text"/>
            <a:sym typeface="Hoefler Tex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959</TotalTime>
  <Words>454</Words>
  <Application>Microsoft Office PowerPoint</Application>
  <PresentationFormat>Egendefinert</PresentationFormat>
  <Paragraphs>98</Paragraphs>
  <Slides>13</Slides>
  <Notes>11</Notes>
  <HiddenSlides>0</HiddenSlides>
  <MMClips>0</MMClips>
  <ScaleCrop>false</ScaleCrop>
  <HeadingPairs>
    <vt:vector size="6" baseType="variant">
      <vt:variant>
        <vt:lpstr>Tema</vt:lpstr>
      </vt:variant>
      <vt:variant>
        <vt:i4>1</vt:i4>
      </vt:variant>
      <vt:variant>
        <vt:lpstr>Innebygde OLE-servere</vt:lpstr>
      </vt:variant>
      <vt:variant>
        <vt:i4>1</vt:i4>
      </vt:variant>
      <vt:variant>
        <vt:lpstr>Lysbildetitler</vt:lpstr>
      </vt:variant>
      <vt:variant>
        <vt:i4>13</vt:i4>
      </vt:variant>
    </vt:vector>
  </HeadingPairs>
  <TitlesOfParts>
    <vt:vector size="15" baseType="lpstr">
      <vt:lpstr>Harmony</vt:lpstr>
      <vt:lpstr>Microsoft Excel 97-2003 Worksheet</vt:lpstr>
      <vt:lpstr>Informasjon om leir</vt:lpstr>
      <vt:lpstr>Reiserute</vt:lpstr>
      <vt:lpstr>Praktisk hjelp av foreldre</vt:lpstr>
      <vt:lpstr>Aktiviteter</vt:lpstr>
      <vt:lpstr>Lommepenger </vt:lpstr>
      <vt:lpstr>Pakketips</vt:lpstr>
      <vt:lpstr>Pakkeliste</vt:lpstr>
      <vt:lpstr>Hjemlengsel </vt:lpstr>
      <vt:lpstr>PowerPoint-presentasjon</vt:lpstr>
      <vt:lpstr>Betaling</vt:lpstr>
      <vt:lpstr>Forsikringer</vt:lpstr>
      <vt:lpstr>Helseskjema</vt:lpstr>
      <vt:lpstr>9. til 11. juni</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Houens Odde 2014</dc:title>
  <dc:creator>Inger Midtbø</dc:creator>
  <cp:lastModifiedBy>Frank Refsland</cp:lastModifiedBy>
  <cp:revision>63</cp:revision>
  <dcterms:modified xsi:type="dcterms:W3CDTF">2017-06-06T10:23:36Z</dcterms:modified>
</cp:coreProperties>
</file>