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4" r:id="rId18"/>
    <p:sldId id="272" r:id="rId19"/>
  </p:sldIdLst>
  <p:sldSz cx="9144000" cy="5143500" type="screen16x9"/>
  <p:notesSz cx="6858000" cy="9144000"/>
  <p:embeddedFontLst>
    <p:embeddedFont>
      <p:font typeface="Calibri" panose="020F0502020204030204" pitchFamily="34" charset="0"/>
      <p:regular r:id="rId21"/>
      <p:bold r:id="rId22"/>
      <p:italic r:id="rId23"/>
      <p:boldItalic r:id="rId24"/>
    </p:embeddedFont>
    <p:embeddedFont>
      <p:font typeface="Roboto Serif" panose="020B0604020202020204" charset="0"/>
      <p:regular r:id="rId25"/>
      <p:bold r:id="rId26"/>
      <p:italic r:id="rId27"/>
      <p:boldItalic r:id="rId28"/>
    </p:embeddedFont>
    <p:embeddedFont>
      <p:font typeface="Roboto Serif ExtraBold" panose="020B0604020202020204" charset="0"/>
      <p:bold r:id="rId29"/>
      <p:boldItalic r:id="rId30"/>
    </p:embeddedFont>
    <p:embeddedFont>
      <p:font typeface="Roboto Serif Medium" panose="020B0604020202020204" charset="0"/>
      <p:regular r:id="rId31"/>
      <p:bold r:id="rId32"/>
      <p:italic r:id="rId33"/>
      <p:boldItalic r:id="rId34"/>
    </p:embeddedFont>
    <p:embeddedFont>
      <p:font typeface="Roboto Serif SemiBold" panose="020B0604020202020204" charset="0"/>
      <p:regular r:id="rId35"/>
      <p:bold r:id="rId36"/>
      <p:italic r:id="rId37"/>
      <p:boldItalic r:id="rId38"/>
    </p:embeddedFont>
    <p:embeddedFont>
      <p:font typeface="Source Sans 3" panose="020B0604020202020204" charset="0"/>
      <p:regular r:id="rId39"/>
      <p:bold r:id="rId40"/>
      <p:italic r:id="rId41"/>
      <p:boldItalic r:id="rId42"/>
    </p:embeddedFont>
    <p:embeddedFont>
      <p:font typeface="Source Sans 3 Medium" panose="020B060402020202020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E4C786-7584-4CF0-A14F-F50A8B983B08}" v="1" dt="2024-10-27T17:49:07.145"/>
  </p1510:revLst>
</p1510:revInfo>
</file>

<file path=ppt/tableStyles.xml><?xml version="1.0" encoding="utf-8"?>
<a:tblStyleLst xmlns:a="http://schemas.openxmlformats.org/drawingml/2006/main" def="{0DFF30BF-D2C0-49AF-BE3A-60D90186B55E}">
  <a:tblStyle styleId="{0DFF30BF-D2C0-49AF-BE3A-60D90186B55E}" styleName="Table_0">
    <a:wholeTbl>
      <a:tcTxStyle>
        <a:font>
          <a:latin typeface="Arial"/>
          <a:ea typeface="Arial"/>
          <a:cs typeface="Arial"/>
        </a:font>
        <a:srgbClr val="000000"/>
      </a:tcTxStyle>
      <a:tcStyle>
        <a:tcBdr>
          <a:left>
            <a:ln w="6350" cap="flat" cmpd="sng">
              <a:solidFill>
                <a:srgbClr val="D9D9D9"/>
              </a:solidFill>
              <a:prstDash val="solid"/>
              <a:round/>
              <a:headEnd type="none" w="sm" len="sm"/>
              <a:tailEnd type="none" w="sm" len="sm"/>
            </a:ln>
          </a:left>
          <a:right>
            <a:ln w="6350" cap="flat" cmpd="sng">
              <a:solidFill>
                <a:srgbClr val="D9D9D9"/>
              </a:solidFill>
              <a:prstDash val="solid"/>
              <a:round/>
              <a:headEnd type="none" w="sm" len="sm"/>
              <a:tailEnd type="none" w="sm" len="sm"/>
            </a:ln>
          </a:right>
          <a:top>
            <a:ln w="6350" cap="flat" cmpd="sng">
              <a:solidFill>
                <a:srgbClr val="D9D9D9"/>
              </a:solidFill>
              <a:prstDash val="solid"/>
              <a:round/>
              <a:headEnd type="none" w="sm" len="sm"/>
              <a:tailEnd type="none" w="sm" len="sm"/>
            </a:ln>
          </a:top>
          <a:bottom>
            <a:ln w="6350" cap="flat" cmpd="sng">
              <a:solidFill>
                <a:srgbClr val="D9D9D9"/>
              </a:solidFill>
              <a:prstDash val="solid"/>
              <a:round/>
              <a:headEnd type="none" w="sm" len="sm"/>
              <a:tailEnd type="none" w="sm" len="sm"/>
            </a:ln>
          </a:bottom>
          <a:insideH>
            <a:ln w="6350" cap="flat" cmpd="sng">
              <a:solidFill>
                <a:srgbClr val="D9D9D9"/>
              </a:solidFill>
              <a:prstDash val="solid"/>
              <a:round/>
              <a:headEnd type="none" w="sm" len="sm"/>
              <a:tailEnd type="none" w="sm" len="sm"/>
            </a:ln>
          </a:insideH>
          <a:insideV>
            <a:ln w="6350" cap="flat" cmpd="sng">
              <a:solidFill>
                <a:srgbClr val="D9D9D9"/>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898" y="6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font" Target="fonts/font24.fntdata"/><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nche Høghaug" userId="75d7f49f-ed1f-44ee-be19-ec76804dced9" providerId="ADAL" clId="{22E4C786-7584-4CF0-A14F-F50A8B983B08}"/>
    <pc:docChg chg="custSel addSld delSld modSld sldOrd">
      <pc:chgData name="Wenche Høghaug" userId="75d7f49f-ed1f-44ee-be19-ec76804dced9" providerId="ADAL" clId="{22E4C786-7584-4CF0-A14F-F50A8B983B08}" dt="2024-10-27T17:51:33.580" v="160"/>
      <pc:docMkLst>
        <pc:docMk/>
      </pc:docMkLst>
      <pc:sldChg chg="modSp mod">
        <pc:chgData name="Wenche Høghaug" userId="75d7f49f-ed1f-44ee-be19-ec76804dced9" providerId="ADAL" clId="{22E4C786-7584-4CF0-A14F-F50A8B983B08}" dt="2024-10-27T17:49:07.755" v="1" actId="27636"/>
        <pc:sldMkLst>
          <pc:docMk/>
          <pc:sldMk cId="0" sldId="260"/>
        </pc:sldMkLst>
        <pc:spChg chg="mod">
          <ac:chgData name="Wenche Høghaug" userId="75d7f49f-ed1f-44ee-be19-ec76804dced9" providerId="ADAL" clId="{22E4C786-7584-4CF0-A14F-F50A8B983B08}" dt="2024-10-27T17:49:07.755" v="1" actId="27636"/>
          <ac:spMkLst>
            <pc:docMk/>
            <pc:sldMk cId="0" sldId="260"/>
            <ac:spMk id="95" creationId="{00000000-0000-0000-0000-000000000000}"/>
          </ac:spMkLst>
        </pc:spChg>
      </pc:sldChg>
      <pc:sldChg chg="modSp mod">
        <pc:chgData name="Wenche Høghaug" userId="75d7f49f-ed1f-44ee-be19-ec76804dced9" providerId="ADAL" clId="{22E4C786-7584-4CF0-A14F-F50A8B983B08}" dt="2024-10-27T17:50:51.016" v="158" actId="27636"/>
        <pc:sldMkLst>
          <pc:docMk/>
          <pc:sldMk cId="0" sldId="261"/>
        </pc:sldMkLst>
        <pc:spChg chg="mod">
          <ac:chgData name="Wenche Høghaug" userId="75d7f49f-ed1f-44ee-be19-ec76804dced9" providerId="ADAL" clId="{22E4C786-7584-4CF0-A14F-F50A8B983B08}" dt="2024-10-27T17:50:51.016" v="158" actId="27636"/>
          <ac:spMkLst>
            <pc:docMk/>
            <pc:sldMk cId="0" sldId="261"/>
            <ac:spMk id="109" creationId="{00000000-0000-0000-0000-000000000000}"/>
          </ac:spMkLst>
        </pc:spChg>
      </pc:sldChg>
      <pc:sldChg chg="modSp mod">
        <pc:chgData name="Wenche Høghaug" userId="75d7f49f-ed1f-44ee-be19-ec76804dced9" providerId="ADAL" clId="{22E4C786-7584-4CF0-A14F-F50A8B983B08}" dt="2024-10-27T17:49:07.871" v="3" actId="27636"/>
        <pc:sldMkLst>
          <pc:docMk/>
          <pc:sldMk cId="0" sldId="265"/>
        </pc:sldMkLst>
        <pc:spChg chg="mod">
          <ac:chgData name="Wenche Høghaug" userId="75d7f49f-ed1f-44ee-be19-ec76804dced9" providerId="ADAL" clId="{22E4C786-7584-4CF0-A14F-F50A8B983B08}" dt="2024-10-27T17:49:07.871" v="3" actId="27636"/>
          <ac:spMkLst>
            <pc:docMk/>
            <pc:sldMk cId="0" sldId="265"/>
            <ac:spMk id="139" creationId="{00000000-0000-0000-0000-000000000000}"/>
          </ac:spMkLst>
        </pc:spChg>
      </pc:sldChg>
      <pc:sldChg chg="modNotes">
        <pc:chgData name="Wenche Høghaug" userId="75d7f49f-ed1f-44ee-be19-ec76804dced9" providerId="ADAL" clId="{22E4C786-7584-4CF0-A14F-F50A8B983B08}" dt="2024-10-27T17:51:33.580" v="160"/>
        <pc:sldMkLst>
          <pc:docMk/>
          <pc:sldMk cId="0" sldId="272"/>
        </pc:sldMkLst>
      </pc:sldChg>
      <pc:sldChg chg="del">
        <pc:chgData name="Wenche Høghaug" userId="75d7f49f-ed1f-44ee-be19-ec76804dced9" providerId="ADAL" clId="{22E4C786-7584-4CF0-A14F-F50A8B983B08}" dt="2024-10-27T17:49:35.989" v="10" actId="47"/>
        <pc:sldMkLst>
          <pc:docMk/>
          <pc:sldMk cId="0" sldId="273"/>
        </pc:sldMkLst>
      </pc:sldChg>
      <pc:sldChg chg="modSp add mod ord">
        <pc:chgData name="Wenche Høghaug" userId="75d7f49f-ed1f-44ee-be19-ec76804dced9" providerId="ADAL" clId="{22E4C786-7584-4CF0-A14F-F50A8B983B08}" dt="2024-10-27T17:51:33.580" v="160"/>
        <pc:sldMkLst>
          <pc:docMk/>
          <pc:sldMk cId="0" sldId="274"/>
        </pc:sldMkLst>
        <pc:spChg chg="mod">
          <ac:chgData name="Wenche Høghaug" userId="75d7f49f-ed1f-44ee-be19-ec76804dced9" providerId="ADAL" clId="{22E4C786-7584-4CF0-A14F-F50A8B983B08}" dt="2024-10-27T17:49:20.781" v="4" actId="255"/>
          <ac:spMkLst>
            <pc:docMk/>
            <pc:sldMk cId="0" sldId="274"/>
            <ac:spMk id="3" creationId="{838919BF-E24D-ACD3-3A74-01C0080F117C}"/>
          </ac:spMkLst>
        </pc:spChg>
        <pc:spChg chg="mod">
          <ac:chgData name="Wenche Høghaug" userId="75d7f49f-ed1f-44ee-be19-ec76804dced9" providerId="ADAL" clId="{22E4C786-7584-4CF0-A14F-F50A8B983B08}" dt="2024-10-27T17:49:28.169" v="9" actId="20577"/>
          <ac:spMkLst>
            <pc:docMk/>
            <pc:sldMk cId="0" sldId="274"/>
            <ac:spMk id="7" creationId="{2C3CC1E3-9124-67C7-9865-04C7C73853A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d3ced021cd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d3ced021cd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d3ced021cd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d3ced021cd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d3ced021cd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d3ced021cd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d3ced021cd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d3ced021cd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d3ced021cd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d3ced021cd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d3ced021cd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d3ced021cd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e830a2dd01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e830a2dd01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49f030b14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49f030b149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0" name="Google Shape;100;g49f030b149_0_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x-none"/>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05e935129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305e935129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e830a2dd01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e830a2dd01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e830a2dd0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e830a2dd0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e830a2dd01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e830a2dd0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d3ced021cd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d3ced021cd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d3db57606d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d3db57606d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07f6300f8e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07f6300f8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d3f0f55cc0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d3f0f55cc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d3db57606d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d3db57606d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dk2"/>
              </a:buClr>
              <a:buSzPts val="5200"/>
              <a:buNone/>
              <a:defRPr sz="5200">
                <a:solidFill>
                  <a:schemeClr val="dk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800"/>
              <a:buNone/>
              <a:defRPr sz="28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Font typeface="Source Sans 3"/>
              <a:buChar char="●"/>
              <a:defRPr>
                <a:latin typeface="Source Sans 3"/>
                <a:ea typeface="Source Sans 3"/>
                <a:cs typeface="Source Sans 3"/>
                <a:sym typeface="Source Sans 3"/>
              </a:defRPr>
            </a:lvl1pPr>
            <a:lvl2pPr marL="914400" lvl="1" indent="-317500" algn="ctr">
              <a:spcBef>
                <a:spcPts val="0"/>
              </a:spcBef>
              <a:spcAft>
                <a:spcPts val="0"/>
              </a:spcAft>
              <a:buSzPts val="1400"/>
              <a:buFont typeface="Source Sans 3"/>
              <a:buChar char="○"/>
              <a:defRPr>
                <a:latin typeface="Source Sans 3"/>
                <a:ea typeface="Source Sans 3"/>
                <a:cs typeface="Source Sans 3"/>
                <a:sym typeface="Source Sans 3"/>
              </a:defRPr>
            </a:lvl2pPr>
            <a:lvl3pPr marL="1371600" lvl="2" indent="-317500" algn="ctr">
              <a:spcBef>
                <a:spcPts val="0"/>
              </a:spcBef>
              <a:spcAft>
                <a:spcPts val="0"/>
              </a:spcAft>
              <a:buSzPts val="1400"/>
              <a:buFont typeface="Source Sans 3"/>
              <a:buChar char="■"/>
              <a:defRPr>
                <a:latin typeface="Source Sans 3"/>
                <a:ea typeface="Source Sans 3"/>
                <a:cs typeface="Source Sans 3"/>
                <a:sym typeface="Source Sans 3"/>
              </a:defRPr>
            </a:lvl3pPr>
            <a:lvl4pPr marL="1828800" lvl="3" indent="-317500" algn="ctr">
              <a:spcBef>
                <a:spcPts val="0"/>
              </a:spcBef>
              <a:spcAft>
                <a:spcPts val="0"/>
              </a:spcAft>
              <a:buSzPts val="1400"/>
              <a:buFont typeface="Source Sans 3"/>
              <a:buChar char="●"/>
              <a:defRPr>
                <a:latin typeface="Source Sans 3"/>
                <a:ea typeface="Source Sans 3"/>
                <a:cs typeface="Source Sans 3"/>
                <a:sym typeface="Source Sans 3"/>
              </a:defRPr>
            </a:lvl4pPr>
            <a:lvl5pPr marL="2286000" lvl="4" indent="-317500" algn="ctr">
              <a:spcBef>
                <a:spcPts val="0"/>
              </a:spcBef>
              <a:spcAft>
                <a:spcPts val="0"/>
              </a:spcAft>
              <a:buSzPts val="1400"/>
              <a:buFont typeface="Source Sans 3"/>
              <a:buChar char="○"/>
              <a:defRPr>
                <a:latin typeface="Source Sans 3"/>
                <a:ea typeface="Source Sans 3"/>
                <a:cs typeface="Source Sans 3"/>
                <a:sym typeface="Source Sans 3"/>
              </a:defRPr>
            </a:lvl5pPr>
            <a:lvl6pPr marL="2743200" lvl="5" indent="-317500" algn="ctr">
              <a:spcBef>
                <a:spcPts val="0"/>
              </a:spcBef>
              <a:spcAft>
                <a:spcPts val="0"/>
              </a:spcAft>
              <a:buSzPts val="1400"/>
              <a:buFont typeface="Source Sans 3"/>
              <a:buChar char="■"/>
              <a:defRPr>
                <a:latin typeface="Source Sans 3"/>
                <a:ea typeface="Source Sans 3"/>
                <a:cs typeface="Source Sans 3"/>
                <a:sym typeface="Source Sans 3"/>
              </a:defRPr>
            </a:lvl6pPr>
            <a:lvl7pPr marL="3200400" lvl="6" indent="-317500" algn="ctr">
              <a:spcBef>
                <a:spcPts val="0"/>
              </a:spcBef>
              <a:spcAft>
                <a:spcPts val="0"/>
              </a:spcAft>
              <a:buSzPts val="1400"/>
              <a:buFont typeface="Source Sans 3"/>
              <a:buChar char="●"/>
              <a:defRPr>
                <a:latin typeface="Source Sans 3"/>
                <a:ea typeface="Source Sans 3"/>
                <a:cs typeface="Source Sans 3"/>
                <a:sym typeface="Source Sans 3"/>
              </a:defRPr>
            </a:lvl7pPr>
            <a:lvl8pPr marL="3657600" lvl="7" indent="-317500" algn="ctr">
              <a:spcBef>
                <a:spcPts val="0"/>
              </a:spcBef>
              <a:spcAft>
                <a:spcPts val="0"/>
              </a:spcAft>
              <a:buSzPts val="1400"/>
              <a:buFont typeface="Source Sans 3"/>
              <a:buChar char="○"/>
              <a:defRPr>
                <a:latin typeface="Source Sans 3"/>
                <a:ea typeface="Source Sans 3"/>
                <a:cs typeface="Source Sans 3"/>
                <a:sym typeface="Source Sans 3"/>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tel og innhold" type="obj">
  <p:cSld name="Tittel og innhold">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x-none" smtClean="0"/>
              <a:pPr/>
              <a:t>‹#›</a:t>
            </a:fld>
            <a:endParaRPr lang="x-none"/>
          </a:p>
        </p:txBody>
      </p:sp>
    </p:spTree>
    <p:extLst>
      <p:ext uri="{BB962C8B-B14F-4D97-AF65-F5344CB8AC3E}">
        <p14:creationId xmlns:p14="http://schemas.microsoft.com/office/powerpoint/2010/main" val="1530949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3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300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Font typeface="Source Sans 3"/>
              <a:buChar char="●"/>
              <a:defRPr>
                <a:latin typeface="Source Sans 3"/>
                <a:ea typeface="Source Sans 3"/>
                <a:cs typeface="Source Sans 3"/>
                <a:sym typeface="Source Sans 3"/>
              </a:defRPr>
            </a:lvl1pPr>
            <a:lvl2pPr marL="914400" lvl="1" indent="-317500">
              <a:spcBef>
                <a:spcPts val="0"/>
              </a:spcBef>
              <a:spcAft>
                <a:spcPts val="0"/>
              </a:spcAft>
              <a:buSzPts val="1400"/>
              <a:buFont typeface="Source Sans 3"/>
              <a:buChar char="○"/>
              <a:defRPr>
                <a:latin typeface="Source Sans 3"/>
                <a:ea typeface="Source Sans 3"/>
                <a:cs typeface="Source Sans 3"/>
                <a:sym typeface="Source Sans 3"/>
              </a:defRPr>
            </a:lvl2pPr>
            <a:lvl3pPr marL="1371600" lvl="2" indent="-317500">
              <a:spcBef>
                <a:spcPts val="0"/>
              </a:spcBef>
              <a:spcAft>
                <a:spcPts val="0"/>
              </a:spcAft>
              <a:buSzPts val="1400"/>
              <a:buFont typeface="Source Sans 3"/>
              <a:buChar char="■"/>
              <a:defRPr>
                <a:latin typeface="Source Sans 3"/>
                <a:ea typeface="Source Sans 3"/>
                <a:cs typeface="Source Sans 3"/>
                <a:sym typeface="Source Sans 3"/>
              </a:defRPr>
            </a:lvl3pPr>
            <a:lvl4pPr marL="1828800" lvl="3" indent="-317500">
              <a:spcBef>
                <a:spcPts val="0"/>
              </a:spcBef>
              <a:spcAft>
                <a:spcPts val="0"/>
              </a:spcAft>
              <a:buSzPts val="1400"/>
              <a:buFont typeface="Source Sans 3"/>
              <a:buChar char="●"/>
              <a:defRPr>
                <a:latin typeface="Source Sans 3"/>
                <a:ea typeface="Source Sans 3"/>
                <a:cs typeface="Source Sans 3"/>
                <a:sym typeface="Source Sans 3"/>
              </a:defRPr>
            </a:lvl4pPr>
            <a:lvl5pPr marL="2286000" lvl="4" indent="-317500">
              <a:spcBef>
                <a:spcPts val="0"/>
              </a:spcBef>
              <a:spcAft>
                <a:spcPts val="0"/>
              </a:spcAft>
              <a:buSzPts val="1400"/>
              <a:buFont typeface="Source Sans 3"/>
              <a:buChar char="○"/>
              <a:defRPr>
                <a:latin typeface="Source Sans 3"/>
                <a:ea typeface="Source Sans 3"/>
                <a:cs typeface="Source Sans 3"/>
                <a:sym typeface="Source Sans 3"/>
              </a:defRPr>
            </a:lvl5pPr>
            <a:lvl6pPr marL="2743200" lvl="5" indent="-317500">
              <a:spcBef>
                <a:spcPts val="0"/>
              </a:spcBef>
              <a:spcAft>
                <a:spcPts val="0"/>
              </a:spcAft>
              <a:buSzPts val="1400"/>
              <a:buFont typeface="Source Sans 3"/>
              <a:buChar char="■"/>
              <a:defRPr>
                <a:latin typeface="Source Sans 3"/>
                <a:ea typeface="Source Sans 3"/>
                <a:cs typeface="Source Sans 3"/>
                <a:sym typeface="Source Sans 3"/>
              </a:defRPr>
            </a:lvl6pPr>
            <a:lvl7pPr marL="3200400" lvl="6" indent="-317500">
              <a:spcBef>
                <a:spcPts val="0"/>
              </a:spcBef>
              <a:spcAft>
                <a:spcPts val="0"/>
              </a:spcAft>
              <a:buSzPts val="1400"/>
              <a:buFont typeface="Source Sans 3"/>
              <a:buChar char="●"/>
              <a:defRPr>
                <a:latin typeface="Source Sans 3"/>
                <a:ea typeface="Source Sans 3"/>
                <a:cs typeface="Source Sans 3"/>
                <a:sym typeface="Source Sans 3"/>
              </a:defRPr>
            </a:lvl7pPr>
            <a:lvl8pPr marL="3657600" lvl="7" indent="-317500">
              <a:spcBef>
                <a:spcPts val="0"/>
              </a:spcBef>
              <a:spcAft>
                <a:spcPts val="0"/>
              </a:spcAft>
              <a:buSzPts val="1400"/>
              <a:buFont typeface="Source Sans 3"/>
              <a:buChar char="○"/>
              <a:defRPr>
                <a:latin typeface="Source Sans 3"/>
                <a:ea typeface="Source Sans 3"/>
                <a:cs typeface="Source Sans 3"/>
                <a:sym typeface="Source Sans 3"/>
              </a:defRPr>
            </a:lvl8pPr>
            <a:lvl9pPr marL="4114800" lvl="8" indent="-317500">
              <a:spcBef>
                <a:spcPts val="0"/>
              </a:spcBef>
              <a:spcAft>
                <a:spcPts val="0"/>
              </a:spcAft>
              <a:buSzPts val="1400"/>
              <a:buFont typeface="Source Sans 3"/>
              <a:buChar char="■"/>
              <a:defRPr>
                <a:latin typeface="Source Sans 3"/>
                <a:ea typeface="Source Sans 3"/>
                <a:cs typeface="Source Sans 3"/>
                <a:sym typeface="Source Sans 3"/>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3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326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Font typeface="Source Sans 3"/>
              <a:buChar char="●"/>
              <a:defRPr sz="1400">
                <a:latin typeface="Source Sans 3"/>
                <a:ea typeface="Source Sans 3"/>
                <a:cs typeface="Source Sans 3"/>
                <a:sym typeface="Source Sans 3"/>
              </a:defRPr>
            </a:lvl1pPr>
            <a:lvl2pPr marL="914400" lvl="1" indent="-304800">
              <a:spcBef>
                <a:spcPts val="0"/>
              </a:spcBef>
              <a:spcAft>
                <a:spcPts val="0"/>
              </a:spcAft>
              <a:buSzPts val="1200"/>
              <a:buFont typeface="Source Sans 3"/>
              <a:buChar char="○"/>
              <a:defRPr sz="1200">
                <a:latin typeface="Source Sans 3"/>
                <a:ea typeface="Source Sans 3"/>
                <a:cs typeface="Source Sans 3"/>
                <a:sym typeface="Source Sans 3"/>
              </a:defRPr>
            </a:lvl2pPr>
            <a:lvl3pPr marL="1371600" lvl="2" indent="-304800">
              <a:spcBef>
                <a:spcPts val="0"/>
              </a:spcBef>
              <a:spcAft>
                <a:spcPts val="0"/>
              </a:spcAft>
              <a:buSzPts val="1200"/>
              <a:buFont typeface="Source Sans 3"/>
              <a:buChar char="■"/>
              <a:defRPr sz="1200">
                <a:latin typeface="Source Sans 3"/>
                <a:ea typeface="Source Sans 3"/>
                <a:cs typeface="Source Sans 3"/>
                <a:sym typeface="Source Sans 3"/>
              </a:defRPr>
            </a:lvl3pPr>
            <a:lvl4pPr marL="1828800" lvl="3" indent="-304800">
              <a:spcBef>
                <a:spcPts val="0"/>
              </a:spcBef>
              <a:spcAft>
                <a:spcPts val="0"/>
              </a:spcAft>
              <a:buSzPts val="1200"/>
              <a:buFont typeface="Source Sans 3"/>
              <a:buChar char="●"/>
              <a:defRPr sz="1200">
                <a:latin typeface="Source Sans 3"/>
                <a:ea typeface="Source Sans 3"/>
                <a:cs typeface="Source Sans 3"/>
                <a:sym typeface="Source Sans 3"/>
              </a:defRPr>
            </a:lvl4pPr>
            <a:lvl5pPr marL="2286000" lvl="4" indent="-304800">
              <a:spcBef>
                <a:spcPts val="0"/>
              </a:spcBef>
              <a:spcAft>
                <a:spcPts val="0"/>
              </a:spcAft>
              <a:buSzPts val="1200"/>
              <a:buFont typeface="Source Sans 3"/>
              <a:buChar char="○"/>
              <a:defRPr sz="1200">
                <a:latin typeface="Source Sans 3"/>
                <a:ea typeface="Source Sans 3"/>
                <a:cs typeface="Source Sans 3"/>
                <a:sym typeface="Source Sans 3"/>
              </a:defRPr>
            </a:lvl5pPr>
            <a:lvl6pPr marL="2743200" lvl="5" indent="-304800">
              <a:spcBef>
                <a:spcPts val="0"/>
              </a:spcBef>
              <a:spcAft>
                <a:spcPts val="0"/>
              </a:spcAft>
              <a:buSzPts val="1200"/>
              <a:buFont typeface="Source Sans 3"/>
              <a:buChar char="■"/>
              <a:defRPr sz="1200">
                <a:latin typeface="Source Sans 3"/>
                <a:ea typeface="Source Sans 3"/>
                <a:cs typeface="Source Sans 3"/>
                <a:sym typeface="Source Sans 3"/>
              </a:defRPr>
            </a:lvl6pPr>
            <a:lvl7pPr marL="3200400" lvl="6" indent="-304800">
              <a:spcBef>
                <a:spcPts val="0"/>
              </a:spcBef>
              <a:spcAft>
                <a:spcPts val="0"/>
              </a:spcAft>
              <a:buSzPts val="1200"/>
              <a:buFont typeface="Source Sans 3"/>
              <a:buChar char="●"/>
              <a:defRPr sz="1200">
                <a:latin typeface="Source Sans 3"/>
                <a:ea typeface="Source Sans 3"/>
                <a:cs typeface="Source Sans 3"/>
                <a:sym typeface="Source Sans 3"/>
              </a:defRPr>
            </a:lvl7pPr>
            <a:lvl8pPr marL="3657600" lvl="7" indent="-304800">
              <a:spcBef>
                <a:spcPts val="0"/>
              </a:spcBef>
              <a:spcAft>
                <a:spcPts val="0"/>
              </a:spcAft>
              <a:buSzPts val="1200"/>
              <a:buFont typeface="Source Sans 3"/>
              <a:buChar char="○"/>
              <a:defRPr sz="1200">
                <a:latin typeface="Source Sans 3"/>
                <a:ea typeface="Source Sans 3"/>
                <a:cs typeface="Source Sans 3"/>
                <a:sym typeface="Source Sans 3"/>
              </a:defRPr>
            </a:lvl8pPr>
            <a:lvl9pPr marL="4114800" lvl="8" indent="-304800">
              <a:spcBef>
                <a:spcPts val="0"/>
              </a:spcBef>
              <a:spcAft>
                <a:spcPts val="0"/>
              </a:spcAft>
              <a:buSzPts val="1200"/>
              <a:buFont typeface="Source Sans 3"/>
              <a:buChar char="■"/>
              <a:defRPr sz="1200">
                <a:latin typeface="Source Sans 3"/>
                <a:ea typeface="Source Sans 3"/>
                <a:cs typeface="Source Sans 3"/>
                <a:sym typeface="Source Sans 3"/>
              </a:defRPr>
            </a:lvl9pPr>
          </a:lstStyle>
          <a:p>
            <a:endParaRPr/>
          </a:p>
        </p:txBody>
      </p:sp>
      <p:sp>
        <p:nvSpPr>
          <p:cNvPr id="23" name="Google Shape;23;p5"/>
          <p:cNvSpPr txBox="1">
            <a:spLocks noGrp="1"/>
          </p:cNvSpPr>
          <p:nvPr>
            <p:ph type="body" idx="2"/>
          </p:nvPr>
        </p:nvSpPr>
        <p:spPr>
          <a:xfrm>
            <a:off x="4832400" y="1152475"/>
            <a:ext cx="3999900" cy="3326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Font typeface="Source Sans 3"/>
              <a:buChar char="●"/>
              <a:defRPr sz="1400">
                <a:latin typeface="Source Sans 3"/>
                <a:ea typeface="Source Sans 3"/>
                <a:cs typeface="Source Sans 3"/>
                <a:sym typeface="Source Sans 3"/>
              </a:defRPr>
            </a:lvl1pPr>
            <a:lvl2pPr marL="914400" lvl="1" indent="-304800">
              <a:spcBef>
                <a:spcPts val="0"/>
              </a:spcBef>
              <a:spcAft>
                <a:spcPts val="0"/>
              </a:spcAft>
              <a:buSzPts val="1200"/>
              <a:buFont typeface="Source Sans 3"/>
              <a:buChar char="○"/>
              <a:defRPr sz="1200">
                <a:latin typeface="Source Sans 3"/>
                <a:ea typeface="Source Sans 3"/>
                <a:cs typeface="Source Sans 3"/>
                <a:sym typeface="Source Sans 3"/>
              </a:defRPr>
            </a:lvl2pPr>
            <a:lvl3pPr marL="1371600" lvl="2" indent="-304800">
              <a:spcBef>
                <a:spcPts val="0"/>
              </a:spcBef>
              <a:spcAft>
                <a:spcPts val="0"/>
              </a:spcAft>
              <a:buSzPts val="1200"/>
              <a:buFont typeface="Source Sans 3"/>
              <a:buChar char="■"/>
              <a:defRPr sz="1200">
                <a:latin typeface="Source Sans 3"/>
                <a:ea typeface="Source Sans 3"/>
                <a:cs typeface="Source Sans 3"/>
                <a:sym typeface="Source Sans 3"/>
              </a:defRPr>
            </a:lvl3pPr>
            <a:lvl4pPr marL="1828800" lvl="3" indent="-304800">
              <a:spcBef>
                <a:spcPts val="0"/>
              </a:spcBef>
              <a:spcAft>
                <a:spcPts val="0"/>
              </a:spcAft>
              <a:buSzPts val="1200"/>
              <a:buFont typeface="Source Sans 3"/>
              <a:buChar char="●"/>
              <a:defRPr sz="1200">
                <a:latin typeface="Source Sans 3"/>
                <a:ea typeface="Source Sans 3"/>
                <a:cs typeface="Source Sans 3"/>
                <a:sym typeface="Source Sans 3"/>
              </a:defRPr>
            </a:lvl4pPr>
            <a:lvl5pPr marL="2286000" lvl="4" indent="-304800">
              <a:spcBef>
                <a:spcPts val="0"/>
              </a:spcBef>
              <a:spcAft>
                <a:spcPts val="0"/>
              </a:spcAft>
              <a:buSzPts val="1200"/>
              <a:buFont typeface="Source Sans 3"/>
              <a:buChar char="○"/>
              <a:defRPr sz="1200">
                <a:latin typeface="Source Sans 3"/>
                <a:ea typeface="Source Sans 3"/>
                <a:cs typeface="Source Sans 3"/>
                <a:sym typeface="Source Sans 3"/>
              </a:defRPr>
            </a:lvl5pPr>
            <a:lvl6pPr marL="2743200" lvl="5" indent="-304800">
              <a:spcBef>
                <a:spcPts val="0"/>
              </a:spcBef>
              <a:spcAft>
                <a:spcPts val="0"/>
              </a:spcAft>
              <a:buSzPts val="1200"/>
              <a:buFont typeface="Source Sans 3"/>
              <a:buChar char="■"/>
              <a:defRPr sz="1200">
                <a:latin typeface="Source Sans 3"/>
                <a:ea typeface="Source Sans 3"/>
                <a:cs typeface="Source Sans 3"/>
                <a:sym typeface="Source Sans 3"/>
              </a:defRPr>
            </a:lvl6pPr>
            <a:lvl7pPr marL="3200400" lvl="6" indent="-304800">
              <a:spcBef>
                <a:spcPts val="0"/>
              </a:spcBef>
              <a:spcAft>
                <a:spcPts val="0"/>
              </a:spcAft>
              <a:buSzPts val="1200"/>
              <a:buFont typeface="Source Sans 3"/>
              <a:buChar char="●"/>
              <a:defRPr sz="1200">
                <a:latin typeface="Source Sans 3"/>
                <a:ea typeface="Source Sans 3"/>
                <a:cs typeface="Source Sans 3"/>
                <a:sym typeface="Source Sans 3"/>
              </a:defRPr>
            </a:lvl7pPr>
            <a:lvl8pPr marL="3657600" lvl="7" indent="-304800">
              <a:spcBef>
                <a:spcPts val="0"/>
              </a:spcBef>
              <a:spcAft>
                <a:spcPts val="0"/>
              </a:spcAft>
              <a:buSzPts val="1200"/>
              <a:buFont typeface="Source Sans 3"/>
              <a:buChar char="○"/>
              <a:defRPr sz="1200">
                <a:latin typeface="Source Sans 3"/>
                <a:ea typeface="Source Sans 3"/>
                <a:cs typeface="Source Sans 3"/>
                <a:sym typeface="Source Sans 3"/>
              </a:defRPr>
            </a:lvl8pPr>
            <a:lvl9pPr marL="4114800" lvl="8" indent="-304800">
              <a:spcBef>
                <a:spcPts val="0"/>
              </a:spcBef>
              <a:spcAft>
                <a:spcPts val="0"/>
              </a:spcAft>
              <a:buSzPts val="1200"/>
              <a:buFont typeface="Source Sans 3"/>
              <a:buChar char="■"/>
              <a:defRPr sz="1200">
                <a:latin typeface="Source Sans 3"/>
                <a:ea typeface="Source Sans 3"/>
                <a:cs typeface="Source Sans 3"/>
                <a:sym typeface="Source Sans 3"/>
              </a:defRPr>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3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0897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Font typeface="Source Sans 3"/>
              <a:buChar char="●"/>
              <a:defRPr sz="1200">
                <a:latin typeface="Source Sans 3"/>
                <a:ea typeface="Source Sans 3"/>
                <a:cs typeface="Source Sans 3"/>
                <a:sym typeface="Source Sans 3"/>
              </a:defRPr>
            </a:lvl1pPr>
            <a:lvl2pPr marL="914400" lvl="1" indent="-304800">
              <a:spcBef>
                <a:spcPts val="0"/>
              </a:spcBef>
              <a:spcAft>
                <a:spcPts val="0"/>
              </a:spcAft>
              <a:buSzPts val="1200"/>
              <a:buFont typeface="Source Sans 3"/>
              <a:buChar char="○"/>
              <a:defRPr sz="1200">
                <a:latin typeface="Source Sans 3"/>
                <a:ea typeface="Source Sans 3"/>
                <a:cs typeface="Source Sans 3"/>
                <a:sym typeface="Source Sans 3"/>
              </a:defRPr>
            </a:lvl2pPr>
            <a:lvl3pPr marL="1371600" lvl="2" indent="-304800">
              <a:spcBef>
                <a:spcPts val="0"/>
              </a:spcBef>
              <a:spcAft>
                <a:spcPts val="0"/>
              </a:spcAft>
              <a:buSzPts val="1200"/>
              <a:buFont typeface="Source Sans 3"/>
              <a:buChar char="■"/>
              <a:defRPr sz="1200">
                <a:latin typeface="Source Sans 3"/>
                <a:ea typeface="Source Sans 3"/>
                <a:cs typeface="Source Sans 3"/>
                <a:sym typeface="Source Sans 3"/>
              </a:defRPr>
            </a:lvl3pPr>
            <a:lvl4pPr marL="1828800" lvl="3" indent="-304800">
              <a:spcBef>
                <a:spcPts val="0"/>
              </a:spcBef>
              <a:spcAft>
                <a:spcPts val="0"/>
              </a:spcAft>
              <a:buSzPts val="1200"/>
              <a:buFont typeface="Source Sans 3"/>
              <a:buChar char="●"/>
              <a:defRPr sz="1200">
                <a:latin typeface="Source Sans 3"/>
                <a:ea typeface="Source Sans 3"/>
                <a:cs typeface="Source Sans 3"/>
                <a:sym typeface="Source Sans 3"/>
              </a:defRPr>
            </a:lvl4pPr>
            <a:lvl5pPr marL="2286000" lvl="4" indent="-304800">
              <a:spcBef>
                <a:spcPts val="0"/>
              </a:spcBef>
              <a:spcAft>
                <a:spcPts val="0"/>
              </a:spcAft>
              <a:buSzPts val="1200"/>
              <a:buFont typeface="Source Sans 3"/>
              <a:buChar char="○"/>
              <a:defRPr sz="1200">
                <a:latin typeface="Source Sans 3"/>
                <a:ea typeface="Source Sans 3"/>
                <a:cs typeface="Source Sans 3"/>
                <a:sym typeface="Source Sans 3"/>
              </a:defRPr>
            </a:lvl5pPr>
            <a:lvl6pPr marL="2743200" lvl="5" indent="-304800">
              <a:spcBef>
                <a:spcPts val="0"/>
              </a:spcBef>
              <a:spcAft>
                <a:spcPts val="0"/>
              </a:spcAft>
              <a:buSzPts val="1200"/>
              <a:buFont typeface="Source Sans 3"/>
              <a:buChar char="■"/>
              <a:defRPr sz="1200">
                <a:latin typeface="Source Sans 3"/>
                <a:ea typeface="Source Sans 3"/>
                <a:cs typeface="Source Sans 3"/>
                <a:sym typeface="Source Sans 3"/>
              </a:defRPr>
            </a:lvl6pPr>
            <a:lvl7pPr marL="3200400" lvl="6" indent="-304800">
              <a:spcBef>
                <a:spcPts val="0"/>
              </a:spcBef>
              <a:spcAft>
                <a:spcPts val="0"/>
              </a:spcAft>
              <a:buSzPts val="1200"/>
              <a:buFont typeface="Source Sans 3"/>
              <a:buChar char="●"/>
              <a:defRPr sz="1200">
                <a:latin typeface="Source Sans 3"/>
                <a:ea typeface="Source Sans 3"/>
                <a:cs typeface="Source Sans 3"/>
                <a:sym typeface="Source Sans 3"/>
              </a:defRPr>
            </a:lvl7pPr>
            <a:lvl8pPr marL="3657600" lvl="7" indent="-304800">
              <a:spcBef>
                <a:spcPts val="0"/>
              </a:spcBef>
              <a:spcAft>
                <a:spcPts val="0"/>
              </a:spcAft>
              <a:buSzPts val="1200"/>
              <a:buFont typeface="Source Sans 3"/>
              <a:buChar char="○"/>
              <a:defRPr sz="1200">
                <a:latin typeface="Source Sans 3"/>
                <a:ea typeface="Source Sans 3"/>
                <a:cs typeface="Source Sans 3"/>
                <a:sym typeface="Source Sans 3"/>
              </a:defRPr>
            </a:lvl8pPr>
            <a:lvl9pPr marL="4114800" lvl="8" indent="-304800">
              <a:spcBef>
                <a:spcPts val="0"/>
              </a:spcBef>
              <a:spcAft>
                <a:spcPts val="0"/>
              </a:spcAft>
              <a:buSzPts val="1200"/>
              <a:buFont typeface="Source Sans 3"/>
              <a:buChar char="■"/>
              <a:defRPr sz="1200">
                <a:latin typeface="Source Sans 3"/>
                <a:ea typeface="Source Sans 3"/>
                <a:cs typeface="Source Sans 3"/>
                <a:sym typeface="Source Sans 3"/>
              </a:defRPr>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113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Font typeface="Roboto Serif Medium"/>
              <a:buNone/>
              <a:defRPr sz="2100">
                <a:latin typeface="Roboto Serif Medium"/>
                <a:ea typeface="Roboto Serif Medium"/>
                <a:cs typeface="Roboto Serif Medium"/>
                <a:sym typeface="Roboto Serif Medium"/>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Font typeface="Source Sans 3"/>
              <a:buChar char="●"/>
              <a:defRPr>
                <a:latin typeface="Source Sans 3"/>
                <a:ea typeface="Source Sans 3"/>
                <a:cs typeface="Source Sans 3"/>
                <a:sym typeface="Source Sans 3"/>
              </a:defRPr>
            </a:lvl1pPr>
            <a:lvl2pPr marL="914400" lvl="1" indent="-317500">
              <a:spcBef>
                <a:spcPts val="0"/>
              </a:spcBef>
              <a:spcAft>
                <a:spcPts val="0"/>
              </a:spcAft>
              <a:buSzPts val="1400"/>
              <a:buFont typeface="Source Sans 3"/>
              <a:buChar char="○"/>
              <a:defRPr>
                <a:latin typeface="Source Sans 3"/>
                <a:ea typeface="Source Sans 3"/>
                <a:cs typeface="Source Sans 3"/>
                <a:sym typeface="Source Sans 3"/>
              </a:defRPr>
            </a:lvl2pPr>
            <a:lvl3pPr marL="1371600" lvl="2" indent="-317500">
              <a:spcBef>
                <a:spcPts val="0"/>
              </a:spcBef>
              <a:spcAft>
                <a:spcPts val="0"/>
              </a:spcAft>
              <a:buSzPts val="1400"/>
              <a:buFont typeface="Source Sans 3"/>
              <a:buChar char="■"/>
              <a:defRPr>
                <a:latin typeface="Source Sans 3"/>
                <a:ea typeface="Source Sans 3"/>
                <a:cs typeface="Source Sans 3"/>
                <a:sym typeface="Source Sans 3"/>
              </a:defRPr>
            </a:lvl3pPr>
            <a:lvl4pPr marL="1828800" lvl="3" indent="-317500">
              <a:spcBef>
                <a:spcPts val="0"/>
              </a:spcBef>
              <a:spcAft>
                <a:spcPts val="0"/>
              </a:spcAft>
              <a:buSzPts val="1400"/>
              <a:buFont typeface="Source Sans 3"/>
              <a:buChar char="●"/>
              <a:defRPr>
                <a:latin typeface="Source Sans 3"/>
                <a:ea typeface="Source Sans 3"/>
                <a:cs typeface="Source Sans 3"/>
                <a:sym typeface="Source Sans 3"/>
              </a:defRPr>
            </a:lvl4pPr>
            <a:lvl5pPr marL="2286000" lvl="4" indent="-317500">
              <a:spcBef>
                <a:spcPts val="0"/>
              </a:spcBef>
              <a:spcAft>
                <a:spcPts val="0"/>
              </a:spcAft>
              <a:buSzPts val="1400"/>
              <a:buFont typeface="Source Sans 3"/>
              <a:buChar char="○"/>
              <a:defRPr>
                <a:latin typeface="Source Sans 3"/>
                <a:ea typeface="Source Sans 3"/>
                <a:cs typeface="Source Sans 3"/>
                <a:sym typeface="Source Sans 3"/>
              </a:defRPr>
            </a:lvl5pPr>
            <a:lvl6pPr marL="2743200" lvl="5" indent="-317500">
              <a:spcBef>
                <a:spcPts val="0"/>
              </a:spcBef>
              <a:spcAft>
                <a:spcPts val="0"/>
              </a:spcAft>
              <a:buSzPts val="1400"/>
              <a:buFont typeface="Source Sans 3"/>
              <a:buChar char="■"/>
              <a:defRPr>
                <a:latin typeface="Source Sans 3"/>
                <a:ea typeface="Source Sans 3"/>
                <a:cs typeface="Source Sans 3"/>
                <a:sym typeface="Source Sans 3"/>
              </a:defRPr>
            </a:lvl6pPr>
            <a:lvl7pPr marL="3200400" lvl="6" indent="-317500">
              <a:spcBef>
                <a:spcPts val="0"/>
              </a:spcBef>
              <a:spcAft>
                <a:spcPts val="0"/>
              </a:spcAft>
              <a:buSzPts val="1400"/>
              <a:buFont typeface="Source Sans 3"/>
              <a:buChar char="●"/>
              <a:defRPr>
                <a:latin typeface="Source Sans 3"/>
                <a:ea typeface="Source Sans 3"/>
                <a:cs typeface="Source Sans 3"/>
                <a:sym typeface="Source Sans 3"/>
              </a:defRPr>
            </a:lvl7pPr>
            <a:lvl8pPr marL="3657600" lvl="7" indent="-317500">
              <a:spcBef>
                <a:spcPts val="0"/>
              </a:spcBef>
              <a:spcAft>
                <a:spcPts val="0"/>
              </a:spcAft>
              <a:buSzPts val="1400"/>
              <a:buFont typeface="Source Sans 3"/>
              <a:buChar char="○"/>
              <a:defRPr>
                <a:latin typeface="Source Sans 3"/>
                <a:ea typeface="Source Sans 3"/>
                <a:cs typeface="Source Sans 3"/>
                <a:sym typeface="Source Sans 3"/>
              </a:defRPr>
            </a:lvl8pPr>
            <a:lvl9pPr marL="4114800" lvl="8" indent="-317500">
              <a:spcBef>
                <a:spcPts val="0"/>
              </a:spcBef>
              <a:spcAft>
                <a:spcPts val="0"/>
              </a:spcAft>
              <a:buSzPts val="1400"/>
              <a:buFont typeface="Source Sans 3"/>
              <a:buChar char="■"/>
              <a:defRPr>
                <a:latin typeface="Source Sans 3"/>
                <a:ea typeface="Source Sans 3"/>
                <a:cs typeface="Source Sans 3"/>
                <a:sym typeface="Source Sans 3"/>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805400" y="4501725"/>
            <a:ext cx="5998800" cy="514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Font typeface="Source Sans 3"/>
              <a:buNone/>
              <a:defRPr>
                <a:latin typeface="Source Sans 3"/>
                <a:ea typeface="Source Sans 3"/>
                <a:cs typeface="Source Sans 3"/>
                <a:sym typeface="Source Sans 3"/>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300"/>
              <a:buFont typeface="Roboto Serif ExtraBold"/>
              <a:buNone/>
              <a:defRPr sz="2300">
                <a:solidFill>
                  <a:schemeClr val="dk2"/>
                </a:solidFill>
                <a:latin typeface="Roboto Serif ExtraBold"/>
                <a:ea typeface="Roboto Serif ExtraBold"/>
                <a:cs typeface="Roboto Serif ExtraBold"/>
                <a:sym typeface="Roboto Serif Extra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Source Sans 3"/>
              <a:buChar char="●"/>
              <a:defRPr sz="1800">
                <a:solidFill>
                  <a:schemeClr val="dk1"/>
                </a:solidFill>
                <a:latin typeface="Source Sans 3"/>
                <a:ea typeface="Source Sans 3"/>
                <a:cs typeface="Source Sans 3"/>
                <a:sym typeface="Source Sans 3"/>
              </a:defRPr>
            </a:lvl1pPr>
            <a:lvl2pPr marL="914400" lvl="1"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2pPr>
            <a:lvl3pPr marL="1371600" lvl="2"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3pPr>
            <a:lvl4pPr marL="1828800" lvl="3"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4pPr>
            <a:lvl5pPr marL="2286000" lvl="4"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5pPr>
            <a:lvl6pPr marL="2743200" lvl="5"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6pPr>
            <a:lvl7pPr marL="3200400" lvl="6"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7pPr>
            <a:lvl8pPr marL="3657600" lvl="7"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8pPr>
            <a:lvl9pPr marL="4114800" lvl="8"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no"/>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hyperlink" Target="http://landsleir.no"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www.landsleir.no/forhandsoppgaver"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www.landsleir.no/test-leirmenyen"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7.jpg"/><Relationship Id="rId7"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5.jpg"/><Relationship Id="rId5" Type="http://schemas.openxmlformats.org/officeDocument/2006/relationships/image" Target="../media/image15.jpg"/><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hyperlink" Target="https://www.1egersund.no/aktivitet/3575" TargetMode="External"/><Relationship Id="rId7" Type="http://schemas.openxmlformats.org/officeDocument/2006/relationships/image" Target="../media/image21.emf"/><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hyperlink" Target="mailto:wenchehoeghaug@gmail.com" TargetMode="External"/><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l="15432" t="6254" r="15796" b="22510"/>
          <a:stretch/>
        </p:blipFill>
        <p:spPr>
          <a:xfrm>
            <a:off x="7487075" y="77225"/>
            <a:ext cx="1585326" cy="1161101"/>
          </a:xfrm>
          <a:prstGeom prst="rect">
            <a:avLst/>
          </a:prstGeom>
          <a:noFill/>
          <a:ln>
            <a:noFill/>
          </a:ln>
        </p:spPr>
      </p:pic>
      <p:sp>
        <p:nvSpPr>
          <p:cNvPr id="55" name="Google Shape;55;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56" name="Google Shape;56;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57" name="Google Shape;57;p13"/>
          <p:cNvPicPr preferRelativeResize="0"/>
          <p:nvPr/>
        </p:nvPicPr>
        <p:blipFill rotWithShape="1">
          <a:blip r:embed="rId4">
            <a:alphaModFix/>
          </a:blip>
          <a:srcRect/>
          <a:stretch/>
        </p:blipFill>
        <p:spPr>
          <a:xfrm>
            <a:off x="-1200" y="-458200"/>
            <a:ext cx="9146399" cy="5618848"/>
          </a:xfrm>
          <a:prstGeom prst="rect">
            <a:avLst/>
          </a:prstGeom>
          <a:noFill/>
          <a:ln>
            <a:noFill/>
          </a:ln>
        </p:spPr>
      </p:pic>
      <p:sp>
        <p:nvSpPr>
          <p:cNvPr id="58" name="Google Shape;58;p13"/>
          <p:cNvSpPr/>
          <p:nvPr/>
        </p:nvSpPr>
        <p:spPr>
          <a:xfrm>
            <a:off x="-3600" y="-483925"/>
            <a:ext cx="4572000" cy="56703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pic>
        <p:nvPicPr>
          <p:cNvPr id="59" name="Google Shape;59;p13"/>
          <p:cNvPicPr preferRelativeResize="0"/>
          <p:nvPr/>
        </p:nvPicPr>
        <p:blipFill rotWithShape="1">
          <a:blip r:embed="rId5">
            <a:alphaModFix/>
          </a:blip>
          <a:srcRect b="22678"/>
          <a:stretch/>
        </p:blipFill>
        <p:spPr>
          <a:xfrm>
            <a:off x="5392075" y="924231"/>
            <a:ext cx="3321001" cy="1815437"/>
          </a:xfrm>
          <a:prstGeom prst="rect">
            <a:avLst/>
          </a:prstGeom>
          <a:noFill/>
          <a:ln>
            <a:noFill/>
          </a:ln>
        </p:spPr>
      </p:pic>
      <p:sp>
        <p:nvSpPr>
          <p:cNvPr id="60" name="Google Shape;60;p13"/>
          <p:cNvSpPr txBox="1"/>
          <p:nvPr/>
        </p:nvSpPr>
        <p:spPr>
          <a:xfrm>
            <a:off x="926250" y="4588475"/>
            <a:ext cx="3321000" cy="347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no" sz="1800">
                <a:solidFill>
                  <a:schemeClr val="lt1"/>
                </a:solidFill>
                <a:latin typeface="Source Sans 3"/>
                <a:ea typeface="Source Sans 3"/>
                <a:cs typeface="Source Sans 3"/>
                <a:sym typeface="Source Sans 3"/>
              </a:rPr>
              <a:t>Gjøvik</a:t>
            </a:r>
            <a:endParaRPr sz="1800">
              <a:solidFill>
                <a:schemeClr val="lt1"/>
              </a:solidFill>
              <a:latin typeface="Source Sans 3"/>
              <a:ea typeface="Source Sans 3"/>
              <a:cs typeface="Source Sans 3"/>
              <a:sym typeface="Source Sans 3"/>
            </a:endParaRPr>
          </a:p>
        </p:txBody>
      </p:sp>
      <p:sp>
        <p:nvSpPr>
          <p:cNvPr id="61" name="Google Shape;61;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no"/>
              <a:t>1</a:t>
            </a:fld>
            <a:endParaRPr/>
          </a:p>
        </p:txBody>
      </p:sp>
      <p:sp>
        <p:nvSpPr>
          <p:cNvPr id="62" name="Google Shape;62;p13"/>
          <p:cNvSpPr txBox="1"/>
          <p:nvPr/>
        </p:nvSpPr>
        <p:spPr>
          <a:xfrm>
            <a:off x="311700" y="1184525"/>
            <a:ext cx="3941100" cy="233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o" sz="5000" b="1">
                <a:solidFill>
                  <a:schemeClr val="lt1"/>
                </a:solidFill>
                <a:latin typeface="Roboto Serif"/>
                <a:ea typeface="Roboto Serif"/>
                <a:cs typeface="Roboto Serif"/>
                <a:sym typeface="Roboto Serif"/>
              </a:rPr>
              <a:t>5.–12. juli</a:t>
            </a:r>
            <a:endParaRPr sz="5000" b="1">
              <a:solidFill>
                <a:schemeClr val="lt1"/>
              </a:solidFill>
              <a:latin typeface="Roboto Serif"/>
              <a:ea typeface="Roboto Serif"/>
              <a:cs typeface="Roboto Serif"/>
              <a:sym typeface="Roboto Serif"/>
            </a:endParaRPr>
          </a:p>
          <a:p>
            <a:pPr marL="0" lvl="0" indent="0" algn="ctr" rtl="0">
              <a:spcBef>
                <a:spcPts val="0"/>
              </a:spcBef>
              <a:spcAft>
                <a:spcPts val="0"/>
              </a:spcAft>
              <a:buNone/>
            </a:pPr>
            <a:r>
              <a:rPr lang="no" sz="5000" b="1">
                <a:solidFill>
                  <a:schemeClr val="lt1"/>
                </a:solidFill>
                <a:latin typeface="Roboto Serif"/>
                <a:ea typeface="Roboto Serif"/>
                <a:cs typeface="Roboto Serif"/>
                <a:sym typeface="Roboto Serif"/>
              </a:rPr>
              <a:t>2025</a:t>
            </a:r>
            <a:endParaRPr sz="5000" b="1">
              <a:solidFill>
                <a:schemeClr val="lt1"/>
              </a:solidFill>
              <a:latin typeface="Roboto Serif"/>
              <a:ea typeface="Roboto Serif"/>
              <a:cs typeface="Roboto Serif"/>
              <a:sym typeface="Roboto Serif"/>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311700" y="286750"/>
            <a:ext cx="7002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no" sz="2800">
                <a:latin typeface="Roboto Serif SemiBold"/>
                <a:ea typeface="Roboto Serif SemiBold"/>
                <a:cs typeface="Roboto Serif SemiBold"/>
                <a:sym typeface="Roboto Serif SemiBold"/>
              </a:rPr>
              <a:t>Hvordan melder vi oss på?</a:t>
            </a:r>
            <a:endParaRPr sz="2800">
              <a:latin typeface="Roboto Serif SemiBold"/>
              <a:ea typeface="Roboto Serif SemiBold"/>
              <a:cs typeface="Roboto Serif SemiBold"/>
              <a:sym typeface="Roboto Serif SemiBold"/>
            </a:endParaRPr>
          </a:p>
        </p:txBody>
      </p:sp>
      <p:sp>
        <p:nvSpPr>
          <p:cNvPr id="139" name="Google Shape;139;p22"/>
          <p:cNvSpPr txBox="1">
            <a:spLocks noGrp="1"/>
          </p:cNvSpPr>
          <p:nvPr>
            <p:ph type="body" idx="1"/>
          </p:nvPr>
        </p:nvSpPr>
        <p:spPr>
          <a:xfrm>
            <a:off x="311700" y="1389600"/>
            <a:ext cx="3903600" cy="2995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no" sz="1400" b="1"/>
              <a:t>Forhåndspåmelding for grupper er åpen! </a:t>
            </a:r>
            <a:endParaRPr sz="1400" b="1"/>
          </a:p>
          <a:p>
            <a:pPr marL="0" lvl="0" indent="0" algn="l" rtl="0">
              <a:spcBef>
                <a:spcPts val="1200"/>
              </a:spcBef>
              <a:spcAft>
                <a:spcPts val="0"/>
              </a:spcAft>
              <a:buNone/>
            </a:pPr>
            <a:r>
              <a:rPr lang="no" sz="1150">
                <a:solidFill>
                  <a:srgbClr val="444746"/>
                </a:solidFill>
              </a:rPr>
              <a:t>Forhåndspåmeldingen stenger 31. oktober. Gruppa meldes på samlet gjennom en kontaktperson, for eksempel gruppeleder.</a:t>
            </a:r>
            <a:endParaRPr sz="1500"/>
          </a:p>
          <a:p>
            <a:pPr marL="0" lvl="0" indent="0" algn="l" rtl="0">
              <a:spcBef>
                <a:spcPts val="1200"/>
              </a:spcBef>
              <a:spcAft>
                <a:spcPts val="0"/>
              </a:spcAft>
              <a:buNone/>
            </a:pPr>
            <a:r>
              <a:rPr lang="no" sz="1400"/>
              <a:t>Mer info om forhåndspåmelding finnes på: </a:t>
            </a:r>
            <a:r>
              <a:rPr lang="no" sz="1400" u="sng">
                <a:solidFill>
                  <a:schemeClr val="hlink"/>
                </a:solidFill>
                <a:hlinkClick r:id="rId3"/>
              </a:rPr>
              <a:t>landsleir.no</a:t>
            </a:r>
            <a:endParaRPr sz="1400"/>
          </a:p>
          <a:p>
            <a:pPr marL="0" lvl="0" indent="0" algn="l" rtl="0">
              <a:spcBef>
                <a:spcPts val="1200"/>
              </a:spcBef>
              <a:spcAft>
                <a:spcPts val="1200"/>
              </a:spcAft>
              <a:buNone/>
            </a:pPr>
            <a:r>
              <a:rPr lang="no" sz="1400" b="1"/>
              <a:t>Hovedpåmelding åpner i starten av 2025.</a:t>
            </a:r>
            <a:r>
              <a:rPr lang="no" sz="1400"/>
              <a:t>  </a:t>
            </a:r>
            <a:br>
              <a:rPr lang="no" sz="1400"/>
            </a:br>
            <a:r>
              <a:rPr lang="no" sz="1400"/>
              <a:t>I hovedpåmeldingen kan du, i tillegg til gruppepåmelding melde deg som stab, rover, eller maur. </a:t>
            </a:r>
            <a:endParaRPr sz="1400"/>
          </a:p>
        </p:txBody>
      </p:sp>
      <p:sp>
        <p:nvSpPr>
          <p:cNvPr id="140" name="Google Shape;140;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no"/>
              <a:t>10</a:t>
            </a:fld>
            <a:endParaRPr/>
          </a:p>
        </p:txBody>
      </p:sp>
      <p:pic>
        <p:nvPicPr>
          <p:cNvPr id="141" name="Google Shape;141;p22"/>
          <p:cNvPicPr preferRelativeResize="0"/>
          <p:nvPr/>
        </p:nvPicPr>
        <p:blipFill rotWithShape="1">
          <a:blip r:embed="rId4">
            <a:alphaModFix/>
          </a:blip>
          <a:srcRect t="21395" b="30167"/>
          <a:stretch/>
        </p:blipFill>
        <p:spPr>
          <a:xfrm>
            <a:off x="4691350" y="1408438"/>
            <a:ext cx="3975098" cy="2888801"/>
          </a:xfrm>
          <a:prstGeom prst="rect">
            <a:avLst/>
          </a:prstGeom>
          <a:noFill/>
          <a:ln>
            <a:noFill/>
          </a:ln>
        </p:spPr>
      </p:pic>
      <p:sp>
        <p:nvSpPr>
          <p:cNvPr id="142" name="Google Shape;142;p22"/>
          <p:cNvSpPr txBox="1"/>
          <p:nvPr/>
        </p:nvSpPr>
        <p:spPr>
          <a:xfrm>
            <a:off x="7729350" y="4318688"/>
            <a:ext cx="1761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900">
                <a:solidFill>
                  <a:schemeClr val="dk1"/>
                </a:solidFill>
                <a:latin typeface="Source Sans 3"/>
                <a:ea typeface="Source Sans 3"/>
                <a:cs typeface="Source Sans 3"/>
                <a:sym typeface="Source Sans 3"/>
              </a:rPr>
              <a:t>Foto: Lars Røraas</a:t>
            </a:r>
            <a:endParaRPr sz="900">
              <a:solidFill>
                <a:schemeClr val="dk1"/>
              </a:solidFill>
              <a:latin typeface="Source Sans 3"/>
              <a:ea typeface="Source Sans 3"/>
              <a:cs typeface="Source Sans 3"/>
              <a:sym typeface="Source Sans 3"/>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3"/>
          <p:cNvSpPr txBox="1">
            <a:spLocks noGrp="1"/>
          </p:cNvSpPr>
          <p:nvPr>
            <p:ph type="sldNum" idx="12"/>
          </p:nvPr>
        </p:nvSpPr>
        <p:spPr>
          <a:xfrm>
            <a:off x="8441220" y="40303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no"/>
              <a:t>11</a:t>
            </a:fld>
            <a:endParaRPr/>
          </a:p>
        </p:txBody>
      </p:sp>
      <p:sp>
        <p:nvSpPr>
          <p:cNvPr id="148" name="Google Shape;148;p23"/>
          <p:cNvSpPr/>
          <p:nvPr/>
        </p:nvSpPr>
        <p:spPr>
          <a:xfrm>
            <a:off x="3141875" y="145550"/>
            <a:ext cx="2520600" cy="891600"/>
          </a:xfrm>
          <a:prstGeom prst="flowChartAlternateProcess">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3"/>
              <a:ea typeface="Source Sans 3"/>
              <a:cs typeface="Source Sans 3"/>
              <a:sym typeface="Source Sans 3"/>
            </a:endParaRPr>
          </a:p>
        </p:txBody>
      </p:sp>
      <p:sp>
        <p:nvSpPr>
          <p:cNvPr id="149" name="Google Shape;149;p23"/>
          <p:cNvSpPr txBox="1">
            <a:spLocks noGrp="1"/>
          </p:cNvSpPr>
          <p:nvPr>
            <p:ph type="title"/>
          </p:nvPr>
        </p:nvSpPr>
        <p:spPr>
          <a:xfrm>
            <a:off x="3236675" y="350600"/>
            <a:ext cx="2331000" cy="48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no" sz="1520">
                <a:solidFill>
                  <a:schemeClr val="accent6"/>
                </a:solidFill>
                <a:latin typeface="Roboto Serif SemiBold"/>
                <a:ea typeface="Roboto Serif SemiBold"/>
                <a:cs typeface="Roboto Serif SemiBold"/>
                <a:sym typeface="Roboto Serif SemiBold"/>
              </a:rPr>
              <a:t>Hva er landsleir? </a:t>
            </a:r>
            <a:endParaRPr sz="1520">
              <a:solidFill>
                <a:schemeClr val="accent6"/>
              </a:solidFill>
              <a:latin typeface="Roboto Serif SemiBold"/>
              <a:ea typeface="Roboto Serif SemiBold"/>
              <a:cs typeface="Roboto Serif SemiBold"/>
              <a:sym typeface="Roboto Serif SemiBold"/>
            </a:endParaRPr>
          </a:p>
        </p:txBody>
      </p:sp>
      <p:sp>
        <p:nvSpPr>
          <p:cNvPr id="150" name="Google Shape;150;p23"/>
          <p:cNvSpPr txBox="1"/>
          <p:nvPr/>
        </p:nvSpPr>
        <p:spPr>
          <a:xfrm>
            <a:off x="1056038" y="1344013"/>
            <a:ext cx="1557300" cy="1227600"/>
          </a:xfrm>
          <a:prstGeom prst="rect">
            <a:avLst/>
          </a:prstGeom>
          <a:solidFill>
            <a:schemeClr val="accent5"/>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solidFill>
                <a:schemeClr val="dk1"/>
              </a:solidFill>
              <a:latin typeface="Source Sans 3"/>
              <a:ea typeface="Source Sans 3"/>
              <a:cs typeface="Source Sans 3"/>
              <a:sym typeface="Source Sans 3"/>
            </a:endParaRPr>
          </a:p>
          <a:p>
            <a:pPr marL="0" lvl="0" indent="0" algn="ctr" rtl="0">
              <a:spcBef>
                <a:spcPts val="0"/>
              </a:spcBef>
              <a:spcAft>
                <a:spcPts val="0"/>
              </a:spcAft>
              <a:buNone/>
            </a:pPr>
            <a:r>
              <a:rPr lang="no">
                <a:solidFill>
                  <a:schemeClr val="dk1"/>
                </a:solidFill>
                <a:latin typeface="Source Sans 3"/>
                <a:ea typeface="Source Sans 3"/>
                <a:cs typeface="Source Sans 3"/>
                <a:sym typeface="Source Sans 3"/>
              </a:rPr>
              <a:t>Ankomst fredag/lørdag</a:t>
            </a:r>
            <a:endParaRPr sz="1600">
              <a:solidFill>
                <a:schemeClr val="dk1"/>
              </a:solidFill>
              <a:latin typeface="Source Sans 3"/>
              <a:ea typeface="Source Sans 3"/>
              <a:cs typeface="Source Sans 3"/>
              <a:sym typeface="Source Sans 3"/>
            </a:endParaRPr>
          </a:p>
        </p:txBody>
      </p:sp>
      <p:sp>
        <p:nvSpPr>
          <p:cNvPr id="151" name="Google Shape;151;p23"/>
          <p:cNvSpPr txBox="1"/>
          <p:nvPr/>
        </p:nvSpPr>
        <p:spPr>
          <a:xfrm>
            <a:off x="2860088" y="1306088"/>
            <a:ext cx="1557300" cy="1227600"/>
          </a:xfrm>
          <a:prstGeom prst="rect">
            <a:avLst/>
          </a:prstGeom>
          <a:solidFill>
            <a:schemeClr val="accent3"/>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a:solidFill>
                <a:schemeClr val="dk1"/>
              </a:solidFill>
              <a:latin typeface="Source Sans 3"/>
              <a:ea typeface="Source Sans 3"/>
              <a:cs typeface="Source Sans 3"/>
              <a:sym typeface="Source Sans 3"/>
            </a:endParaRPr>
          </a:p>
          <a:p>
            <a:pPr marL="0" lvl="0" indent="0" algn="ctr" rtl="0">
              <a:spcBef>
                <a:spcPts val="0"/>
              </a:spcBef>
              <a:spcAft>
                <a:spcPts val="0"/>
              </a:spcAft>
              <a:buNone/>
            </a:pPr>
            <a:r>
              <a:rPr lang="no">
                <a:solidFill>
                  <a:schemeClr val="dk1"/>
                </a:solidFill>
                <a:latin typeface="Source Sans 3"/>
                <a:ea typeface="Source Sans 3"/>
                <a:cs typeface="Source Sans 3"/>
                <a:sym typeface="Source Sans 3"/>
              </a:rPr>
              <a:t>Åpningsleirbål </a:t>
            </a:r>
            <a:endParaRPr>
              <a:solidFill>
                <a:schemeClr val="dk1"/>
              </a:solidFill>
              <a:latin typeface="Source Sans 3"/>
              <a:ea typeface="Source Sans 3"/>
              <a:cs typeface="Source Sans 3"/>
              <a:sym typeface="Source Sans 3"/>
            </a:endParaRPr>
          </a:p>
          <a:p>
            <a:pPr marL="0" lvl="0" indent="0" algn="ctr" rtl="0">
              <a:spcBef>
                <a:spcPts val="0"/>
              </a:spcBef>
              <a:spcAft>
                <a:spcPts val="0"/>
              </a:spcAft>
              <a:buNone/>
            </a:pPr>
            <a:r>
              <a:rPr lang="no">
                <a:solidFill>
                  <a:schemeClr val="dk1"/>
                </a:solidFill>
                <a:latin typeface="Source Sans 3"/>
                <a:ea typeface="Source Sans 3"/>
                <a:cs typeface="Source Sans 3"/>
                <a:sym typeface="Source Sans 3"/>
              </a:rPr>
              <a:t>lørdag</a:t>
            </a:r>
            <a:endParaRPr>
              <a:solidFill>
                <a:schemeClr val="dk1"/>
              </a:solidFill>
              <a:latin typeface="Source Sans 3"/>
              <a:ea typeface="Source Sans 3"/>
              <a:cs typeface="Source Sans 3"/>
              <a:sym typeface="Source Sans 3"/>
            </a:endParaRPr>
          </a:p>
        </p:txBody>
      </p:sp>
      <p:sp>
        <p:nvSpPr>
          <p:cNvPr id="152" name="Google Shape;152;p23"/>
          <p:cNvSpPr txBox="1"/>
          <p:nvPr/>
        </p:nvSpPr>
        <p:spPr>
          <a:xfrm>
            <a:off x="1960475" y="2802725"/>
            <a:ext cx="1557300" cy="1227600"/>
          </a:xfrm>
          <a:prstGeom prst="rect">
            <a:avLst/>
          </a:prstGeom>
          <a:solidFill>
            <a:srgbClr val="ABC380"/>
          </a:solid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endParaRPr sz="1300">
              <a:solidFill>
                <a:schemeClr val="dk1"/>
              </a:solidFill>
              <a:latin typeface="Source Sans 3"/>
              <a:ea typeface="Source Sans 3"/>
              <a:cs typeface="Source Sans 3"/>
              <a:sym typeface="Source Sans 3"/>
            </a:endParaRPr>
          </a:p>
          <a:p>
            <a:pPr marL="0" marR="0" lvl="0" indent="0" algn="ctr" rtl="0">
              <a:lnSpc>
                <a:spcPct val="115000"/>
              </a:lnSpc>
              <a:spcBef>
                <a:spcPts val="0"/>
              </a:spcBef>
              <a:spcAft>
                <a:spcPts val="0"/>
              </a:spcAft>
              <a:buNone/>
            </a:pPr>
            <a:r>
              <a:rPr lang="no">
                <a:solidFill>
                  <a:schemeClr val="dk1"/>
                </a:solidFill>
                <a:latin typeface="Source Sans 3"/>
                <a:ea typeface="Source Sans 3"/>
                <a:cs typeface="Source Sans 3"/>
                <a:sym typeface="Source Sans 3"/>
              </a:rPr>
              <a:t>Haik </a:t>
            </a:r>
            <a:br>
              <a:rPr lang="no">
                <a:solidFill>
                  <a:schemeClr val="dk1"/>
                </a:solidFill>
                <a:latin typeface="Source Sans 3"/>
                <a:ea typeface="Source Sans 3"/>
                <a:cs typeface="Source Sans 3"/>
                <a:sym typeface="Source Sans 3"/>
              </a:rPr>
            </a:br>
            <a:r>
              <a:rPr lang="no">
                <a:solidFill>
                  <a:schemeClr val="dk1"/>
                </a:solidFill>
                <a:latin typeface="Source Sans 3"/>
                <a:ea typeface="Source Sans 3"/>
                <a:cs typeface="Source Sans 3"/>
                <a:sym typeface="Source Sans 3"/>
              </a:rPr>
              <a:t>(24 timer på tur)</a:t>
            </a:r>
            <a:r>
              <a:rPr lang="no" sz="1300">
                <a:solidFill>
                  <a:schemeClr val="dk1"/>
                </a:solidFill>
                <a:latin typeface="Source Sans 3"/>
                <a:ea typeface="Source Sans 3"/>
                <a:cs typeface="Source Sans 3"/>
                <a:sym typeface="Source Sans 3"/>
              </a:rPr>
              <a:t> </a:t>
            </a:r>
            <a:endParaRPr sz="1300">
              <a:solidFill>
                <a:schemeClr val="dk1"/>
              </a:solidFill>
              <a:latin typeface="Source Sans 3"/>
              <a:ea typeface="Source Sans 3"/>
              <a:cs typeface="Source Sans 3"/>
              <a:sym typeface="Source Sans 3"/>
            </a:endParaRPr>
          </a:p>
        </p:txBody>
      </p:sp>
      <p:sp>
        <p:nvSpPr>
          <p:cNvPr id="153" name="Google Shape;153;p23"/>
          <p:cNvSpPr txBox="1"/>
          <p:nvPr/>
        </p:nvSpPr>
        <p:spPr>
          <a:xfrm>
            <a:off x="4664125" y="1306088"/>
            <a:ext cx="1557300" cy="1227600"/>
          </a:xfrm>
          <a:prstGeom prst="rect">
            <a:avLst/>
          </a:prstGeom>
          <a:solidFill>
            <a:schemeClr val="accent5"/>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500">
              <a:solidFill>
                <a:schemeClr val="dk1"/>
              </a:solidFill>
              <a:latin typeface="Source Sans 3"/>
              <a:ea typeface="Source Sans 3"/>
              <a:cs typeface="Source Sans 3"/>
              <a:sym typeface="Source Sans 3"/>
            </a:endParaRPr>
          </a:p>
          <a:p>
            <a:pPr marL="0" lvl="0" indent="0" algn="ctr" rtl="0">
              <a:lnSpc>
                <a:spcPct val="115000"/>
              </a:lnSpc>
              <a:spcBef>
                <a:spcPts val="0"/>
              </a:spcBef>
              <a:spcAft>
                <a:spcPts val="0"/>
              </a:spcAft>
              <a:buNone/>
            </a:pPr>
            <a:r>
              <a:rPr lang="no">
                <a:solidFill>
                  <a:schemeClr val="dk1"/>
                </a:solidFill>
                <a:latin typeface="Source Sans 3"/>
                <a:ea typeface="Source Sans 3"/>
                <a:cs typeface="Source Sans 3"/>
                <a:sym typeface="Source Sans 3"/>
              </a:rPr>
              <a:t>Gudstjeneste søndag</a:t>
            </a:r>
            <a:endParaRPr>
              <a:solidFill>
                <a:schemeClr val="dk1"/>
              </a:solidFill>
              <a:latin typeface="Source Sans 3"/>
              <a:ea typeface="Source Sans 3"/>
              <a:cs typeface="Source Sans 3"/>
              <a:sym typeface="Source Sans 3"/>
            </a:endParaRPr>
          </a:p>
          <a:p>
            <a:pPr marL="0" lvl="0" indent="0" algn="ctr" rtl="0">
              <a:lnSpc>
                <a:spcPct val="115000"/>
              </a:lnSpc>
              <a:spcBef>
                <a:spcPts val="0"/>
              </a:spcBef>
              <a:spcAft>
                <a:spcPts val="0"/>
              </a:spcAft>
              <a:buNone/>
            </a:pPr>
            <a:r>
              <a:rPr lang="no" sz="1300">
                <a:solidFill>
                  <a:schemeClr val="dk1"/>
                </a:solidFill>
                <a:latin typeface="Source Sans 3"/>
                <a:ea typeface="Source Sans 3"/>
                <a:cs typeface="Source Sans 3"/>
                <a:sym typeface="Source Sans 3"/>
              </a:rPr>
              <a:t> </a:t>
            </a:r>
            <a:endParaRPr sz="1300">
              <a:solidFill>
                <a:schemeClr val="dk1"/>
              </a:solidFill>
              <a:latin typeface="Source Sans 3"/>
              <a:ea typeface="Source Sans 3"/>
              <a:cs typeface="Source Sans 3"/>
              <a:sym typeface="Source Sans 3"/>
            </a:endParaRPr>
          </a:p>
        </p:txBody>
      </p:sp>
      <p:sp>
        <p:nvSpPr>
          <p:cNvPr id="154" name="Google Shape;154;p23"/>
          <p:cNvSpPr txBox="1"/>
          <p:nvPr/>
        </p:nvSpPr>
        <p:spPr>
          <a:xfrm>
            <a:off x="3764538" y="2802725"/>
            <a:ext cx="1557300" cy="1227600"/>
          </a:xfrm>
          <a:prstGeom prst="rect">
            <a:avLst/>
          </a:prstGeom>
          <a:solidFill>
            <a:schemeClr val="accent5"/>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endParaRPr>
              <a:solidFill>
                <a:srgbClr val="595959"/>
              </a:solidFill>
              <a:latin typeface="Roboto Serif"/>
              <a:ea typeface="Roboto Serif"/>
              <a:cs typeface="Roboto Serif"/>
              <a:sym typeface="Roboto Serif"/>
            </a:endParaRPr>
          </a:p>
          <a:p>
            <a:pPr marL="0" marR="0" lvl="0" indent="0" algn="ctr" rtl="0">
              <a:lnSpc>
                <a:spcPct val="100000"/>
              </a:lnSpc>
              <a:spcBef>
                <a:spcPts val="0"/>
              </a:spcBef>
              <a:spcAft>
                <a:spcPts val="0"/>
              </a:spcAft>
              <a:buNone/>
            </a:pPr>
            <a:r>
              <a:rPr lang="no">
                <a:solidFill>
                  <a:schemeClr val="dk1"/>
                </a:solidFill>
                <a:latin typeface="Source Sans 3"/>
                <a:ea typeface="Source Sans 3"/>
                <a:cs typeface="Source Sans 3"/>
                <a:sym typeface="Source Sans 3"/>
              </a:rPr>
              <a:t>Markedsdag </a:t>
            </a:r>
            <a:br>
              <a:rPr lang="no">
                <a:solidFill>
                  <a:schemeClr val="dk1"/>
                </a:solidFill>
                <a:latin typeface="Source Sans 3"/>
                <a:ea typeface="Source Sans 3"/>
                <a:cs typeface="Source Sans 3"/>
                <a:sym typeface="Source Sans 3"/>
              </a:rPr>
            </a:br>
            <a:r>
              <a:rPr lang="no">
                <a:solidFill>
                  <a:schemeClr val="dk1"/>
                </a:solidFill>
                <a:latin typeface="Source Sans 3"/>
                <a:ea typeface="Source Sans 3"/>
                <a:cs typeface="Source Sans 3"/>
                <a:sym typeface="Source Sans 3"/>
              </a:rPr>
              <a:t>fredag</a:t>
            </a:r>
            <a:endParaRPr>
              <a:solidFill>
                <a:schemeClr val="dk1"/>
              </a:solidFill>
              <a:latin typeface="Source Sans 3"/>
              <a:ea typeface="Source Sans 3"/>
              <a:cs typeface="Source Sans 3"/>
              <a:sym typeface="Source Sans 3"/>
            </a:endParaRPr>
          </a:p>
          <a:p>
            <a:pPr marL="0" lvl="0" indent="0" algn="ctr" rtl="0">
              <a:spcBef>
                <a:spcPts val="0"/>
              </a:spcBef>
              <a:spcAft>
                <a:spcPts val="0"/>
              </a:spcAft>
              <a:buNone/>
            </a:pPr>
            <a:endParaRPr sz="1500">
              <a:solidFill>
                <a:schemeClr val="dk1"/>
              </a:solidFill>
              <a:latin typeface="Source Sans 3"/>
              <a:ea typeface="Source Sans 3"/>
              <a:cs typeface="Source Sans 3"/>
              <a:sym typeface="Source Sans 3"/>
            </a:endParaRPr>
          </a:p>
        </p:txBody>
      </p:sp>
      <p:sp>
        <p:nvSpPr>
          <p:cNvPr id="155" name="Google Shape;155;p23"/>
          <p:cNvSpPr txBox="1"/>
          <p:nvPr/>
        </p:nvSpPr>
        <p:spPr>
          <a:xfrm>
            <a:off x="6468175" y="1306088"/>
            <a:ext cx="1557300" cy="1227600"/>
          </a:xfrm>
          <a:prstGeom prst="rect">
            <a:avLst/>
          </a:prstGeom>
          <a:solidFill>
            <a:schemeClr val="accent5"/>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900">
              <a:solidFill>
                <a:srgbClr val="595959"/>
              </a:solidFill>
              <a:latin typeface="Roboto Serif"/>
              <a:ea typeface="Roboto Serif"/>
              <a:cs typeface="Roboto Serif"/>
              <a:sym typeface="Roboto Serif"/>
            </a:endParaRPr>
          </a:p>
          <a:p>
            <a:pPr marL="0" lvl="0" indent="0" algn="ctr" rtl="0">
              <a:lnSpc>
                <a:spcPct val="115000"/>
              </a:lnSpc>
              <a:spcBef>
                <a:spcPts val="0"/>
              </a:spcBef>
              <a:spcAft>
                <a:spcPts val="0"/>
              </a:spcAft>
              <a:buNone/>
            </a:pPr>
            <a:r>
              <a:rPr lang="no" sz="1200">
                <a:solidFill>
                  <a:schemeClr val="dk1"/>
                </a:solidFill>
                <a:latin typeface="Source Sans 3"/>
                <a:ea typeface="Source Sans 3"/>
                <a:cs typeface="Source Sans 3"/>
                <a:sym typeface="Source Sans 3"/>
              </a:rPr>
              <a:t>Torg med diverse aktiviteter, torgscene, spisesteder, leirkirke og livssynstorg</a:t>
            </a:r>
            <a:endParaRPr sz="1200">
              <a:solidFill>
                <a:schemeClr val="dk1"/>
              </a:solidFill>
              <a:latin typeface="Source Sans 3"/>
              <a:ea typeface="Source Sans 3"/>
              <a:cs typeface="Source Sans 3"/>
              <a:sym typeface="Source Sans 3"/>
            </a:endParaRPr>
          </a:p>
          <a:p>
            <a:pPr marL="0" lvl="0" indent="0" algn="ctr" rtl="0">
              <a:lnSpc>
                <a:spcPct val="115000"/>
              </a:lnSpc>
              <a:spcBef>
                <a:spcPts val="0"/>
              </a:spcBef>
              <a:spcAft>
                <a:spcPts val="0"/>
              </a:spcAft>
              <a:buNone/>
            </a:pPr>
            <a:endParaRPr sz="900">
              <a:solidFill>
                <a:srgbClr val="595959"/>
              </a:solidFill>
              <a:latin typeface="Roboto Serif"/>
              <a:ea typeface="Roboto Serif"/>
              <a:cs typeface="Roboto Serif"/>
              <a:sym typeface="Roboto Serif"/>
            </a:endParaRPr>
          </a:p>
        </p:txBody>
      </p:sp>
      <p:sp>
        <p:nvSpPr>
          <p:cNvPr id="156" name="Google Shape;156;p23"/>
          <p:cNvSpPr txBox="1"/>
          <p:nvPr/>
        </p:nvSpPr>
        <p:spPr>
          <a:xfrm>
            <a:off x="5568588" y="2802725"/>
            <a:ext cx="1557300" cy="1227600"/>
          </a:xfrm>
          <a:prstGeom prst="rect">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solidFill>
                <a:schemeClr val="dk1"/>
              </a:solidFill>
              <a:latin typeface="Source Sans 3"/>
              <a:ea typeface="Source Sans 3"/>
              <a:cs typeface="Source Sans 3"/>
              <a:sym typeface="Source Sans 3"/>
            </a:endParaRPr>
          </a:p>
          <a:p>
            <a:pPr marL="0" lvl="0" indent="0" algn="ctr" rtl="0">
              <a:spcBef>
                <a:spcPts val="0"/>
              </a:spcBef>
              <a:spcAft>
                <a:spcPts val="0"/>
              </a:spcAft>
              <a:buNone/>
            </a:pPr>
            <a:r>
              <a:rPr lang="no">
                <a:solidFill>
                  <a:schemeClr val="dk1"/>
                </a:solidFill>
                <a:latin typeface="Source Sans 3"/>
                <a:ea typeface="Source Sans 3"/>
                <a:cs typeface="Source Sans 3"/>
                <a:sym typeface="Source Sans 3"/>
              </a:rPr>
              <a:t>Avslutningsleirbål </a:t>
            </a:r>
            <a:endParaRPr>
              <a:solidFill>
                <a:schemeClr val="dk1"/>
              </a:solidFill>
              <a:latin typeface="Source Sans 3"/>
              <a:ea typeface="Source Sans 3"/>
              <a:cs typeface="Source Sans 3"/>
              <a:sym typeface="Source Sans 3"/>
            </a:endParaRPr>
          </a:p>
          <a:p>
            <a:pPr marL="0" lvl="0" indent="0" algn="ctr" rtl="0">
              <a:spcBef>
                <a:spcPts val="0"/>
              </a:spcBef>
              <a:spcAft>
                <a:spcPts val="0"/>
              </a:spcAft>
              <a:buNone/>
            </a:pPr>
            <a:r>
              <a:rPr lang="no">
                <a:solidFill>
                  <a:schemeClr val="dk1"/>
                </a:solidFill>
                <a:latin typeface="Source Sans 3"/>
                <a:ea typeface="Source Sans 3"/>
                <a:cs typeface="Source Sans 3"/>
                <a:sym typeface="Source Sans 3"/>
              </a:rPr>
              <a:t>lørdag</a:t>
            </a:r>
            <a:endParaRPr>
              <a:solidFill>
                <a:schemeClr val="dk1"/>
              </a:solidFill>
              <a:latin typeface="Source Sans 3"/>
              <a:ea typeface="Source Sans 3"/>
              <a:cs typeface="Source Sans 3"/>
              <a:sym typeface="Source Sans 3"/>
            </a:endParaRPr>
          </a:p>
        </p:txBody>
      </p:sp>
      <p:pic>
        <p:nvPicPr>
          <p:cNvPr id="157" name="Google Shape;157;p23"/>
          <p:cNvPicPr preferRelativeResize="0"/>
          <p:nvPr/>
        </p:nvPicPr>
        <p:blipFill>
          <a:blip r:embed="rId3">
            <a:alphaModFix/>
          </a:blip>
          <a:stretch>
            <a:fillRect/>
          </a:stretch>
        </p:blipFill>
        <p:spPr>
          <a:xfrm>
            <a:off x="4096587" y="2140087"/>
            <a:ext cx="320810" cy="393600"/>
          </a:xfrm>
          <a:prstGeom prst="rect">
            <a:avLst/>
          </a:prstGeom>
          <a:noFill/>
          <a:ln>
            <a:noFill/>
          </a:ln>
        </p:spPr>
      </p:pic>
      <p:pic>
        <p:nvPicPr>
          <p:cNvPr id="158" name="Google Shape;158;p23"/>
          <p:cNvPicPr preferRelativeResize="0"/>
          <p:nvPr/>
        </p:nvPicPr>
        <p:blipFill>
          <a:blip r:embed="rId4">
            <a:alphaModFix/>
          </a:blip>
          <a:stretch>
            <a:fillRect/>
          </a:stretch>
        </p:blipFill>
        <p:spPr>
          <a:xfrm>
            <a:off x="411221" y="2741729"/>
            <a:ext cx="1473844" cy="1227600"/>
          </a:xfrm>
          <a:prstGeom prst="rect">
            <a:avLst/>
          </a:prstGeom>
          <a:noFill/>
          <a:ln>
            <a:noFill/>
          </a:ln>
        </p:spPr>
      </p:pic>
      <p:pic>
        <p:nvPicPr>
          <p:cNvPr id="159" name="Google Shape;159;p23"/>
          <p:cNvPicPr preferRelativeResize="0"/>
          <p:nvPr/>
        </p:nvPicPr>
        <p:blipFill>
          <a:blip r:embed="rId3">
            <a:alphaModFix/>
          </a:blip>
          <a:stretch>
            <a:fillRect/>
          </a:stretch>
        </p:blipFill>
        <p:spPr>
          <a:xfrm>
            <a:off x="6876046" y="3087150"/>
            <a:ext cx="929013" cy="1139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4"/>
          <p:cNvSpPr txBox="1">
            <a:spLocks noGrp="1"/>
          </p:cNvSpPr>
          <p:nvPr>
            <p:ph type="title"/>
          </p:nvPr>
        </p:nvSpPr>
        <p:spPr>
          <a:xfrm>
            <a:off x="311700" y="445025"/>
            <a:ext cx="6950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sz="2800">
                <a:latin typeface="Roboto Serif SemiBold"/>
                <a:ea typeface="Roboto Serif SemiBold"/>
                <a:cs typeface="Roboto Serif SemiBold"/>
                <a:sym typeface="Roboto Serif SemiBold"/>
              </a:rPr>
              <a:t>I hjertet av leiren - torget</a:t>
            </a:r>
            <a:endParaRPr sz="2800">
              <a:latin typeface="Roboto Serif SemiBold"/>
              <a:ea typeface="Roboto Serif SemiBold"/>
              <a:cs typeface="Roboto Serif SemiBold"/>
              <a:sym typeface="Roboto Serif SemiBold"/>
            </a:endParaRPr>
          </a:p>
        </p:txBody>
      </p:sp>
      <p:sp>
        <p:nvSpPr>
          <p:cNvPr id="165" name="Google Shape;165;p24"/>
          <p:cNvSpPr txBox="1">
            <a:spLocks noGrp="1"/>
          </p:cNvSpPr>
          <p:nvPr>
            <p:ph type="body" idx="1"/>
          </p:nvPr>
        </p:nvSpPr>
        <p:spPr>
          <a:xfrm>
            <a:off x="362625" y="1180625"/>
            <a:ext cx="3999900" cy="325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solidFill>
                  <a:srgbClr val="595959"/>
                </a:solidFill>
              </a:rPr>
              <a:t>Torget blir en livlig arena hvor alle på leir kan møte nye venner, utforske nye aktiviteter eller nyte et måltid. Her blir det mulighet til å kjøpe seg en is, en kaffe og et nytt merke til leirbålskappa. </a:t>
            </a:r>
            <a:endParaRPr>
              <a:solidFill>
                <a:srgbClr val="595959"/>
              </a:solidFill>
            </a:endParaRPr>
          </a:p>
          <a:p>
            <a:pPr marL="0" lvl="0" indent="0" algn="l" rtl="0">
              <a:spcBef>
                <a:spcPts val="1200"/>
              </a:spcBef>
              <a:spcAft>
                <a:spcPts val="0"/>
              </a:spcAft>
              <a:buNone/>
            </a:pPr>
            <a:r>
              <a:rPr lang="no">
                <a:solidFill>
                  <a:srgbClr val="595959"/>
                </a:solidFill>
              </a:rPr>
              <a:t>Kulturtorg skal være en livlig pop-up arena for eksterne utstillere som vil bidra med innhold til leirens aktiviteter. Her kan du møte spennende organisasjoner, lokale bedrifter, og lære nye ting. </a:t>
            </a:r>
            <a:endParaRPr>
              <a:solidFill>
                <a:srgbClr val="595959"/>
              </a:solidFill>
            </a:endParaRPr>
          </a:p>
          <a:p>
            <a:pPr marL="0" lvl="0" indent="0" algn="l" rtl="0">
              <a:spcBef>
                <a:spcPts val="1200"/>
              </a:spcBef>
              <a:spcAft>
                <a:spcPts val="0"/>
              </a:spcAft>
              <a:buNone/>
            </a:pPr>
            <a:r>
              <a:rPr lang="no">
                <a:solidFill>
                  <a:srgbClr val="595959"/>
                </a:solidFill>
              </a:rPr>
              <a:t>Torget skal være en plass for inkludering og nysgjerrighet. Det vil derfor bli både leirkirke og et tro- og livssynstorg. Her er det plass til alle! </a:t>
            </a:r>
            <a:endParaRPr>
              <a:solidFill>
                <a:srgbClr val="595959"/>
              </a:solidFill>
            </a:endParaRPr>
          </a:p>
          <a:p>
            <a:pPr marL="0" lvl="0" indent="0" algn="l" rtl="0">
              <a:spcBef>
                <a:spcPts val="1200"/>
              </a:spcBef>
              <a:spcAft>
                <a:spcPts val="1200"/>
              </a:spcAft>
              <a:buNone/>
            </a:pPr>
            <a:endParaRPr/>
          </a:p>
        </p:txBody>
      </p:sp>
      <p:sp>
        <p:nvSpPr>
          <p:cNvPr id="166" name="Google Shape;166;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no"/>
              <a:t>12</a:t>
            </a:fld>
            <a:endParaRPr/>
          </a:p>
        </p:txBody>
      </p:sp>
      <p:grpSp>
        <p:nvGrpSpPr>
          <p:cNvPr id="167" name="Google Shape;167;p24"/>
          <p:cNvGrpSpPr/>
          <p:nvPr/>
        </p:nvGrpSpPr>
        <p:grpSpPr>
          <a:xfrm>
            <a:off x="4773625" y="1180625"/>
            <a:ext cx="7028538" cy="3456950"/>
            <a:chOff x="4773625" y="1180625"/>
            <a:chExt cx="7028538" cy="3456950"/>
          </a:xfrm>
        </p:grpSpPr>
        <p:pic>
          <p:nvPicPr>
            <p:cNvPr id="168" name="Google Shape;168;p24"/>
            <p:cNvPicPr preferRelativeResize="0"/>
            <p:nvPr/>
          </p:nvPicPr>
          <p:blipFill rotWithShape="1">
            <a:blip r:embed="rId3">
              <a:alphaModFix/>
            </a:blip>
            <a:srcRect r="15074"/>
            <a:stretch/>
          </p:blipFill>
          <p:spPr>
            <a:xfrm>
              <a:off x="4773625" y="1180625"/>
              <a:ext cx="3909125" cy="3063349"/>
            </a:xfrm>
            <a:prstGeom prst="rect">
              <a:avLst/>
            </a:prstGeom>
            <a:noFill/>
            <a:ln>
              <a:noFill/>
            </a:ln>
          </p:spPr>
        </p:pic>
        <p:sp>
          <p:nvSpPr>
            <p:cNvPr id="169" name="Google Shape;169;p24"/>
            <p:cNvSpPr txBox="1"/>
            <p:nvPr/>
          </p:nvSpPr>
          <p:spPr>
            <a:xfrm>
              <a:off x="7802263" y="4243975"/>
              <a:ext cx="39999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o" sz="900">
                  <a:solidFill>
                    <a:schemeClr val="dk1"/>
                  </a:solidFill>
                  <a:latin typeface="Source Sans 3"/>
                  <a:ea typeface="Source Sans 3"/>
                  <a:cs typeface="Source Sans 3"/>
                  <a:sym typeface="Source Sans 3"/>
                </a:rPr>
                <a:t>Foto: CF Salicath</a:t>
              </a:r>
              <a:endParaRPr sz="900">
                <a:solidFill>
                  <a:schemeClr val="dk1"/>
                </a:solidFill>
                <a:latin typeface="Source Sans 3"/>
                <a:ea typeface="Source Sans 3"/>
                <a:cs typeface="Source Sans 3"/>
                <a:sym typeface="Source Sans 3"/>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5"/>
          <p:cNvSpPr txBox="1">
            <a:spLocks noGrp="1"/>
          </p:cNvSpPr>
          <p:nvPr>
            <p:ph type="title"/>
          </p:nvPr>
        </p:nvSpPr>
        <p:spPr>
          <a:xfrm>
            <a:off x="311700" y="281675"/>
            <a:ext cx="7002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no" sz="2800">
                <a:latin typeface="Roboto Serif SemiBold"/>
                <a:ea typeface="Roboto Serif SemiBold"/>
                <a:cs typeface="Roboto Serif SemiBold"/>
                <a:sym typeface="Roboto Serif SemiBold"/>
              </a:rPr>
              <a:t>Internasjonale speidere</a:t>
            </a:r>
            <a:endParaRPr sz="2800">
              <a:latin typeface="Roboto Serif SemiBold"/>
              <a:ea typeface="Roboto Serif SemiBold"/>
              <a:cs typeface="Roboto Serif SemiBold"/>
              <a:sym typeface="Roboto Serif SemiBold"/>
            </a:endParaRPr>
          </a:p>
        </p:txBody>
      </p:sp>
      <p:sp>
        <p:nvSpPr>
          <p:cNvPr id="175" name="Google Shape;175;p25"/>
          <p:cNvSpPr txBox="1">
            <a:spLocks noGrp="1"/>
          </p:cNvSpPr>
          <p:nvPr>
            <p:ph type="body" idx="1"/>
          </p:nvPr>
        </p:nvSpPr>
        <p:spPr>
          <a:xfrm>
            <a:off x="311700" y="1389600"/>
            <a:ext cx="3447000" cy="3089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o" sz="1400"/>
              <a:t>Alle våre internasjonale speidervenner er selvfølgelig invitert til Gjøvik! </a:t>
            </a:r>
            <a:endParaRPr sz="1400"/>
          </a:p>
          <a:p>
            <a:pPr marL="0" lvl="0" indent="0" algn="l" rtl="0">
              <a:spcBef>
                <a:spcPts val="1200"/>
              </a:spcBef>
              <a:spcAft>
                <a:spcPts val="0"/>
              </a:spcAft>
              <a:buNone/>
            </a:pPr>
            <a:r>
              <a:rPr lang="no" sz="1400"/>
              <a:t>Utenlandske grupper kan forhåndspåmelde seg på samme måte som norske grupper før 31. oktober. </a:t>
            </a:r>
            <a:endParaRPr sz="1400"/>
          </a:p>
          <a:p>
            <a:pPr marL="0" lvl="0" indent="0" algn="l" rtl="0">
              <a:spcBef>
                <a:spcPts val="1200"/>
              </a:spcBef>
              <a:spcAft>
                <a:spcPts val="1200"/>
              </a:spcAft>
              <a:buNone/>
            </a:pPr>
            <a:r>
              <a:rPr lang="no" sz="1400"/>
              <a:t>Har dere en vennskapsgruppe som vil bli med dere på leir? Si ifra i påmeldingen.</a:t>
            </a:r>
            <a:endParaRPr sz="1400"/>
          </a:p>
        </p:txBody>
      </p:sp>
      <p:sp>
        <p:nvSpPr>
          <p:cNvPr id="176" name="Google Shape;176;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no"/>
              <a:t>13</a:t>
            </a:fld>
            <a:endParaRPr/>
          </a:p>
        </p:txBody>
      </p:sp>
      <p:grpSp>
        <p:nvGrpSpPr>
          <p:cNvPr id="177" name="Google Shape;177;p25"/>
          <p:cNvGrpSpPr/>
          <p:nvPr/>
        </p:nvGrpSpPr>
        <p:grpSpPr>
          <a:xfrm>
            <a:off x="4216425" y="1189775"/>
            <a:ext cx="5062925" cy="3626450"/>
            <a:chOff x="4216425" y="1189775"/>
            <a:chExt cx="5062925" cy="3626450"/>
          </a:xfrm>
        </p:grpSpPr>
        <p:pic>
          <p:nvPicPr>
            <p:cNvPr id="178" name="Google Shape;178;p25"/>
            <p:cNvPicPr preferRelativeResize="0"/>
            <p:nvPr/>
          </p:nvPicPr>
          <p:blipFill rotWithShape="1">
            <a:blip r:embed="rId3">
              <a:alphaModFix/>
            </a:blip>
            <a:srcRect r="13126"/>
            <a:stretch/>
          </p:blipFill>
          <p:spPr>
            <a:xfrm>
              <a:off x="4216425" y="1189775"/>
              <a:ext cx="4334950" cy="3321048"/>
            </a:xfrm>
            <a:prstGeom prst="rect">
              <a:avLst/>
            </a:prstGeom>
            <a:noFill/>
            <a:ln>
              <a:noFill/>
            </a:ln>
          </p:spPr>
        </p:pic>
        <p:sp>
          <p:nvSpPr>
            <p:cNvPr id="179" name="Google Shape;179;p25"/>
            <p:cNvSpPr txBox="1"/>
            <p:nvPr/>
          </p:nvSpPr>
          <p:spPr>
            <a:xfrm>
              <a:off x="7623650" y="4510825"/>
              <a:ext cx="1655700" cy="30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o" sz="900">
                  <a:solidFill>
                    <a:schemeClr val="dk1"/>
                  </a:solidFill>
                  <a:latin typeface="Source Sans 3"/>
                  <a:ea typeface="Source Sans 3"/>
                  <a:cs typeface="Source Sans 3"/>
                  <a:sym typeface="Source Sans 3"/>
                </a:rPr>
                <a:t>Foto: CF Salicath</a:t>
              </a:r>
              <a:endParaRPr sz="900">
                <a:solidFill>
                  <a:schemeClr val="dk1"/>
                </a:solidFill>
                <a:latin typeface="Source Sans 3"/>
                <a:ea typeface="Source Sans 3"/>
                <a:cs typeface="Source Sans 3"/>
                <a:sym typeface="Source Sans 3"/>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6"/>
          <p:cNvSpPr txBox="1">
            <a:spLocks noGrp="1"/>
          </p:cNvSpPr>
          <p:nvPr>
            <p:ph type="title"/>
          </p:nvPr>
        </p:nvSpPr>
        <p:spPr>
          <a:xfrm>
            <a:off x="311700" y="445025"/>
            <a:ext cx="7060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sz="2600">
                <a:latin typeface="Roboto Serif Medium"/>
                <a:ea typeface="Roboto Serif Medium"/>
                <a:cs typeface="Roboto Serif Medium"/>
                <a:sym typeface="Roboto Serif Medium"/>
              </a:rPr>
              <a:t>Bli klare for leir med forhåndsoppgaver</a:t>
            </a:r>
            <a:endParaRPr sz="2600">
              <a:latin typeface="Roboto Serif Medium"/>
              <a:ea typeface="Roboto Serif Medium"/>
              <a:cs typeface="Roboto Serif Medium"/>
              <a:sym typeface="Roboto Serif Medium"/>
            </a:endParaRPr>
          </a:p>
        </p:txBody>
      </p:sp>
      <p:sp>
        <p:nvSpPr>
          <p:cNvPr id="185" name="Google Shape;185;p26"/>
          <p:cNvSpPr txBox="1">
            <a:spLocks noGrp="1"/>
          </p:cNvSpPr>
          <p:nvPr>
            <p:ph type="body" idx="1"/>
          </p:nvPr>
        </p:nvSpPr>
        <p:spPr>
          <a:xfrm>
            <a:off x="311700" y="1382275"/>
            <a:ext cx="3999900" cy="29322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935"/>
              <a:buNone/>
            </a:pPr>
            <a:r>
              <a:rPr lang="no" sz="1500"/>
              <a:t>Forhåndsoppgaver er spennende og lærerike aktiviteter patruljen kan gjennomføre sammen for å bli klare til landsleir. </a:t>
            </a:r>
            <a:endParaRPr sz="1500" b="1"/>
          </a:p>
          <a:p>
            <a:pPr marL="0" lvl="0" indent="0" algn="l" rtl="0">
              <a:lnSpc>
                <a:spcPct val="95000"/>
              </a:lnSpc>
              <a:spcBef>
                <a:spcPts val="1200"/>
              </a:spcBef>
              <a:spcAft>
                <a:spcPts val="0"/>
              </a:spcAft>
              <a:buSzPts val="935"/>
              <a:buNone/>
            </a:pPr>
            <a:r>
              <a:rPr lang="no" sz="1500"/>
              <a:t>Klar for å starte eventyret? Oppgavene 1–4 ble publisert i august, 5–8 kommer i november. Det er bare å glede seg! </a:t>
            </a:r>
            <a:endParaRPr sz="1500"/>
          </a:p>
          <a:p>
            <a:pPr marL="0" lvl="0" indent="0" algn="l" rtl="0">
              <a:lnSpc>
                <a:spcPct val="95000"/>
              </a:lnSpc>
              <a:spcBef>
                <a:spcPts val="1200"/>
              </a:spcBef>
              <a:spcAft>
                <a:spcPts val="0"/>
              </a:spcAft>
              <a:buSzPts val="935"/>
              <a:buNone/>
            </a:pPr>
            <a:r>
              <a:rPr lang="no" sz="1500"/>
              <a:t>Og best av alt: Når alle de åtte forhåndsoppgavene er løst, får speiderne et eget merke!</a:t>
            </a:r>
            <a:endParaRPr sz="1500"/>
          </a:p>
          <a:p>
            <a:pPr marL="0" lvl="0" indent="0" algn="l" rtl="0">
              <a:lnSpc>
                <a:spcPct val="95000"/>
              </a:lnSpc>
              <a:spcBef>
                <a:spcPts val="1200"/>
              </a:spcBef>
              <a:spcAft>
                <a:spcPts val="1200"/>
              </a:spcAft>
              <a:buSzPts val="935"/>
              <a:buNone/>
            </a:pPr>
            <a:r>
              <a:rPr lang="no" sz="1500" u="sng">
                <a:solidFill>
                  <a:schemeClr val="hlink"/>
                </a:solidFill>
                <a:hlinkClick r:id="rId3"/>
              </a:rPr>
              <a:t>https://www.landsleir.no/forhandsoppgaver</a:t>
            </a:r>
            <a:endParaRPr sz="1500"/>
          </a:p>
        </p:txBody>
      </p:sp>
      <p:sp>
        <p:nvSpPr>
          <p:cNvPr id="186" name="Google Shape;186;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no"/>
              <a:t>14</a:t>
            </a:fld>
            <a:endParaRPr/>
          </a:p>
        </p:txBody>
      </p:sp>
      <p:grpSp>
        <p:nvGrpSpPr>
          <p:cNvPr id="187" name="Google Shape;187;p26"/>
          <p:cNvGrpSpPr/>
          <p:nvPr/>
        </p:nvGrpSpPr>
        <p:grpSpPr>
          <a:xfrm>
            <a:off x="4789438" y="1382268"/>
            <a:ext cx="4671105" cy="3039377"/>
            <a:chOff x="4439550" y="296725"/>
            <a:chExt cx="3060812" cy="1991598"/>
          </a:xfrm>
        </p:grpSpPr>
        <p:pic>
          <p:nvPicPr>
            <p:cNvPr id="188" name="Google Shape;188;p26"/>
            <p:cNvPicPr preferRelativeResize="0"/>
            <p:nvPr/>
          </p:nvPicPr>
          <p:blipFill>
            <a:blip r:embed="rId4">
              <a:alphaModFix/>
            </a:blip>
            <a:stretch>
              <a:fillRect/>
            </a:stretch>
          </p:blipFill>
          <p:spPr>
            <a:xfrm>
              <a:off x="4439550" y="296725"/>
              <a:ext cx="2529925" cy="1686205"/>
            </a:xfrm>
            <a:prstGeom prst="rect">
              <a:avLst/>
            </a:prstGeom>
            <a:noFill/>
            <a:ln>
              <a:noFill/>
            </a:ln>
          </p:spPr>
        </p:pic>
        <p:sp>
          <p:nvSpPr>
            <p:cNvPr id="189" name="Google Shape;189;p26"/>
            <p:cNvSpPr txBox="1"/>
            <p:nvPr/>
          </p:nvSpPr>
          <p:spPr>
            <a:xfrm>
              <a:off x="6134462" y="1982923"/>
              <a:ext cx="1365900" cy="30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o" sz="900">
                  <a:solidFill>
                    <a:schemeClr val="dk1"/>
                  </a:solidFill>
                  <a:latin typeface="Source Sans 3"/>
                  <a:ea typeface="Source Sans 3"/>
                  <a:cs typeface="Source Sans 3"/>
                  <a:sym typeface="Source Sans 3"/>
                </a:rPr>
                <a:t>Foto: Alexander Vestrum</a:t>
              </a:r>
              <a:endParaRPr sz="900">
                <a:solidFill>
                  <a:schemeClr val="dk1"/>
                </a:solidFill>
                <a:latin typeface="Source Sans 3"/>
                <a:ea typeface="Source Sans 3"/>
                <a:cs typeface="Source Sans 3"/>
                <a:sym typeface="Source Sans 3"/>
              </a:endParaRPr>
            </a:p>
            <a:p>
              <a:pPr marL="0" lvl="0" indent="0" algn="l" rtl="0">
                <a:spcBef>
                  <a:spcPts val="0"/>
                </a:spcBef>
                <a:spcAft>
                  <a:spcPts val="0"/>
                </a:spcAft>
                <a:buNone/>
              </a:pPr>
              <a:endParaRPr sz="900">
                <a:solidFill>
                  <a:schemeClr val="dk1"/>
                </a:solidFill>
                <a:latin typeface="Source Sans 3"/>
                <a:ea typeface="Source Sans 3"/>
                <a:cs typeface="Source Sans 3"/>
                <a:sym typeface="Source Sans 3"/>
              </a:endParaRPr>
            </a:p>
            <a:p>
              <a:pPr marL="0" lvl="0" indent="0" algn="l" rtl="0">
                <a:spcBef>
                  <a:spcPts val="0"/>
                </a:spcBef>
                <a:spcAft>
                  <a:spcPts val="0"/>
                </a:spcAft>
                <a:buNone/>
              </a:pPr>
              <a:endParaRPr sz="900">
                <a:solidFill>
                  <a:schemeClr val="dk1"/>
                </a:solidFill>
                <a:latin typeface="Source Sans 3"/>
                <a:ea typeface="Source Sans 3"/>
                <a:cs typeface="Source Sans 3"/>
                <a:sym typeface="Source Sans 3"/>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7"/>
          <p:cNvSpPr txBox="1">
            <a:spLocks noGrp="1"/>
          </p:cNvSpPr>
          <p:nvPr>
            <p:ph type="title"/>
          </p:nvPr>
        </p:nvSpPr>
        <p:spPr>
          <a:xfrm>
            <a:off x="311700" y="423100"/>
            <a:ext cx="6950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sz="2800">
                <a:latin typeface="Roboto Serif Medium"/>
                <a:ea typeface="Roboto Serif Medium"/>
                <a:cs typeface="Roboto Serif Medium"/>
                <a:sym typeface="Roboto Serif Medium"/>
              </a:rPr>
              <a:t>Bli med og test leirmenyen!</a:t>
            </a:r>
            <a:endParaRPr sz="2800">
              <a:latin typeface="Roboto Serif Medium"/>
              <a:ea typeface="Roboto Serif Medium"/>
              <a:cs typeface="Roboto Serif Medium"/>
              <a:sym typeface="Roboto Serif Medium"/>
            </a:endParaRPr>
          </a:p>
        </p:txBody>
      </p:sp>
      <p:sp>
        <p:nvSpPr>
          <p:cNvPr id="195" name="Google Shape;195;p27"/>
          <p:cNvSpPr txBox="1">
            <a:spLocks noGrp="1"/>
          </p:cNvSpPr>
          <p:nvPr>
            <p:ph type="body" idx="1"/>
          </p:nvPr>
        </p:nvSpPr>
        <p:spPr>
          <a:xfrm>
            <a:off x="497025" y="1239275"/>
            <a:ext cx="3753600" cy="296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Leiren skal være en god opplevelse for alle, også matmessig. </a:t>
            </a:r>
            <a:br>
              <a:rPr lang="no"/>
            </a:br>
            <a:br>
              <a:rPr lang="no"/>
            </a:br>
            <a:r>
              <a:rPr lang="no"/>
              <a:t>Menyen har fokus på: </a:t>
            </a:r>
            <a:endParaRPr/>
          </a:p>
          <a:p>
            <a:pPr marL="457200" lvl="0" indent="-317500" algn="l" rtl="0">
              <a:spcBef>
                <a:spcPts val="1200"/>
              </a:spcBef>
              <a:spcAft>
                <a:spcPts val="0"/>
              </a:spcAft>
              <a:buSzPts val="1400"/>
              <a:buChar char="●"/>
            </a:pPr>
            <a:r>
              <a:rPr lang="no"/>
              <a:t>bærekraft</a:t>
            </a:r>
            <a:endParaRPr/>
          </a:p>
          <a:p>
            <a:pPr marL="457200" lvl="0" indent="-317500" algn="l" rtl="0">
              <a:spcBef>
                <a:spcPts val="0"/>
              </a:spcBef>
              <a:spcAft>
                <a:spcPts val="0"/>
              </a:spcAft>
              <a:buSzPts val="1400"/>
              <a:buChar char="●"/>
            </a:pPr>
            <a:r>
              <a:rPr lang="no"/>
              <a:t>enkle tilberedningsmetoder </a:t>
            </a:r>
            <a:endParaRPr/>
          </a:p>
          <a:p>
            <a:pPr marL="457200" lvl="0" indent="-317500" algn="l" rtl="0">
              <a:spcBef>
                <a:spcPts val="0"/>
              </a:spcBef>
              <a:spcAft>
                <a:spcPts val="0"/>
              </a:spcAft>
              <a:buSzPts val="1400"/>
              <a:buChar char="●"/>
            </a:pPr>
            <a:r>
              <a:rPr lang="no"/>
              <a:t>minimal bruk av utstyr</a:t>
            </a:r>
            <a:endParaRPr/>
          </a:p>
          <a:p>
            <a:pPr marL="457200" lvl="0" indent="-317500" algn="l" rtl="0">
              <a:spcBef>
                <a:spcPts val="0"/>
              </a:spcBef>
              <a:spcAft>
                <a:spcPts val="0"/>
              </a:spcAft>
              <a:buSzPts val="1400"/>
              <a:buChar char="●"/>
            </a:pPr>
            <a:r>
              <a:rPr lang="no"/>
              <a:t>gode smaksopplevelser</a:t>
            </a:r>
            <a:endParaRPr/>
          </a:p>
          <a:p>
            <a:pPr marL="457200" lvl="0" indent="-317500" algn="l" rtl="0">
              <a:spcBef>
                <a:spcPts val="0"/>
              </a:spcBef>
              <a:spcAft>
                <a:spcPts val="0"/>
              </a:spcAft>
              <a:buSzPts val="1400"/>
              <a:buChar char="●"/>
            </a:pPr>
            <a:r>
              <a:rPr lang="no"/>
              <a:t>næring og metthetsfølelse </a:t>
            </a:r>
            <a:endParaRPr/>
          </a:p>
          <a:p>
            <a:pPr marL="457200" lvl="0" indent="-317500" algn="l" rtl="0">
              <a:spcBef>
                <a:spcPts val="0"/>
              </a:spcBef>
              <a:spcAft>
                <a:spcPts val="0"/>
              </a:spcAft>
              <a:buSzPts val="1400"/>
              <a:buChar char="●"/>
            </a:pPr>
            <a:r>
              <a:rPr lang="no"/>
              <a:t>Enkel diett tilpasning</a:t>
            </a:r>
            <a:endParaRPr/>
          </a:p>
        </p:txBody>
      </p:sp>
      <p:sp>
        <p:nvSpPr>
          <p:cNvPr id="196" name="Google Shape;196;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no"/>
              <a:t>15</a:t>
            </a:fld>
            <a:endParaRPr/>
          </a:p>
        </p:txBody>
      </p:sp>
      <p:grpSp>
        <p:nvGrpSpPr>
          <p:cNvPr id="197" name="Google Shape;197;p27"/>
          <p:cNvGrpSpPr/>
          <p:nvPr/>
        </p:nvGrpSpPr>
        <p:grpSpPr>
          <a:xfrm>
            <a:off x="4361625" y="1323962"/>
            <a:ext cx="4553674" cy="3360838"/>
            <a:chOff x="4361625" y="1323962"/>
            <a:chExt cx="4553674" cy="3360838"/>
          </a:xfrm>
        </p:grpSpPr>
        <p:sp>
          <p:nvSpPr>
            <p:cNvPr id="198" name="Google Shape;198;p27"/>
            <p:cNvSpPr txBox="1"/>
            <p:nvPr/>
          </p:nvSpPr>
          <p:spPr>
            <a:xfrm>
              <a:off x="7667899" y="4206600"/>
              <a:ext cx="1247400" cy="47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o" sz="900">
                  <a:solidFill>
                    <a:schemeClr val="dk1"/>
                  </a:solidFill>
                  <a:latin typeface="Source Sans 3"/>
                  <a:ea typeface="Source Sans 3"/>
                  <a:cs typeface="Source Sans 3"/>
                  <a:sym typeface="Source Sans 3"/>
                </a:rPr>
                <a:t>Foto: Trond Nordby</a:t>
              </a:r>
              <a:endParaRPr sz="900">
                <a:solidFill>
                  <a:schemeClr val="dk1"/>
                </a:solidFill>
                <a:latin typeface="Source Sans 3"/>
                <a:ea typeface="Source Sans 3"/>
                <a:cs typeface="Source Sans 3"/>
                <a:sym typeface="Source Sans 3"/>
              </a:endParaRPr>
            </a:p>
          </p:txBody>
        </p:sp>
        <p:pic>
          <p:nvPicPr>
            <p:cNvPr id="199" name="Google Shape;199;p27"/>
            <p:cNvPicPr preferRelativeResize="0"/>
            <p:nvPr/>
          </p:nvPicPr>
          <p:blipFill>
            <a:blip r:embed="rId3">
              <a:alphaModFix/>
            </a:blip>
            <a:stretch>
              <a:fillRect/>
            </a:stretch>
          </p:blipFill>
          <p:spPr>
            <a:xfrm>
              <a:off x="4361625" y="1323962"/>
              <a:ext cx="4356011" cy="2928880"/>
            </a:xfrm>
            <a:prstGeom prst="rect">
              <a:avLst/>
            </a:prstGeom>
            <a:noFill/>
            <a:ln>
              <a:noFill/>
            </a:ln>
          </p:spPr>
        </p:pic>
      </p:grpSp>
      <p:sp>
        <p:nvSpPr>
          <p:cNvPr id="200" name="Google Shape;200;p27"/>
          <p:cNvSpPr txBox="1"/>
          <p:nvPr/>
        </p:nvSpPr>
        <p:spPr>
          <a:xfrm>
            <a:off x="1347113" y="4496788"/>
            <a:ext cx="5653500" cy="482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no" sz="900">
                <a:solidFill>
                  <a:schemeClr val="dk1"/>
                </a:solidFill>
                <a:latin typeface="Source Sans 3"/>
                <a:ea typeface="Source Sans 3"/>
                <a:cs typeface="Source Sans 3"/>
                <a:sym typeface="Source Sans 3"/>
              </a:rPr>
              <a:t>Allerede nå kan dere teste oppskriftene! Gi oss gjerne en tilbakemelding hvis dere prøver ut noen av oppskriftene. Både oppskrifter og mulighet for tilbakemeldinger ligger her: </a:t>
            </a:r>
            <a:endParaRPr sz="900">
              <a:solidFill>
                <a:schemeClr val="dk1"/>
              </a:solidFill>
              <a:latin typeface="Source Sans 3"/>
              <a:ea typeface="Source Sans 3"/>
              <a:cs typeface="Source Sans 3"/>
              <a:sym typeface="Source Sans 3"/>
            </a:endParaRPr>
          </a:p>
        </p:txBody>
      </p:sp>
      <p:sp>
        <p:nvSpPr>
          <p:cNvPr id="201" name="Google Shape;201;p27"/>
          <p:cNvSpPr txBox="1"/>
          <p:nvPr/>
        </p:nvSpPr>
        <p:spPr>
          <a:xfrm>
            <a:off x="4266788" y="4640488"/>
            <a:ext cx="3530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000" b="1" u="sng">
                <a:solidFill>
                  <a:srgbClr val="007079"/>
                </a:solidFill>
                <a:latin typeface="Source Sans 3"/>
                <a:ea typeface="Source Sans 3"/>
                <a:cs typeface="Source Sans 3"/>
                <a:sym typeface="Source Sans 3"/>
                <a:hlinkClick r:id="rId4">
                  <a:extLst>
                    <a:ext uri="{A12FA001-AC4F-418D-AE19-62706E023703}">
                      <ahyp:hlinkClr xmlns:ahyp="http://schemas.microsoft.com/office/drawing/2018/hyperlinkcolor" val="tx"/>
                    </a:ext>
                  </a:extLst>
                </a:hlinkClick>
              </a:rPr>
              <a:t>https://www.landsleir.no/test-leirmenyen</a:t>
            </a:r>
            <a:endParaRPr sz="1000" b="1">
              <a:solidFill>
                <a:srgbClr val="007079"/>
              </a:solidFill>
              <a:latin typeface="Source Sans 3"/>
              <a:ea typeface="Source Sans 3"/>
              <a:cs typeface="Source Sans 3"/>
              <a:sym typeface="Source Sans 3"/>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no"/>
              <a:t>16</a:t>
            </a:fld>
            <a:endParaRPr/>
          </a:p>
        </p:txBody>
      </p:sp>
      <p:sp>
        <p:nvSpPr>
          <p:cNvPr id="207" name="Google Shape;207;p28"/>
          <p:cNvSpPr txBox="1"/>
          <p:nvPr/>
        </p:nvSpPr>
        <p:spPr>
          <a:xfrm>
            <a:off x="2075250" y="83200"/>
            <a:ext cx="4993500" cy="58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no" sz="1500">
                <a:solidFill>
                  <a:schemeClr val="dk1"/>
                </a:solidFill>
                <a:latin typeface="Source Sans 3"/>
                <a:ea typeface="Source Sans 3"/>
                <a:cs typeface="Source Sans 3"/>
                <a:sym typeface="Source Sans 3"/>
              </a:rPr>
              <a:t>Illustrasjonsbilder som kan kopieres herfra inn i ønsket fane.</a:t>
            </a:r>
            <a:endParaRPr sz="1500">
              <a:solidFill>
                <a:schemeClr val="dk1"/>
              </a:solidFill>
              <a:latin typeface="Source Sans 3"/>
              <a:ea typeface="Source Sans 3"/>
              <a:cs typeface="Source Sans 3"/>
              <a:sym typeface="Source Sans 3"/>
            </a:endParaRPr>
          </a:p>
          <a:p>
            <a:pPr marL="0" lvl="0" indent="0" algn="ctr" rtl="0">
              <a:spcBef>
                <a:spcPts val="0"/>
              </a:spcBef>
              <a:spcAft>
                <a:spcPts val="0"/>
              </a:spcAft>
              <a:buNone/>
            </a:pPr>
            <a:r>
              <a:rPr lang="no" sz="800">
                <a:solidFill>
                  <a:schemeClr val="dk1"/>
                </a:solidFill>
                <a:latin typeface="Source Sans 3"/>
                <a:ea typeface="Source Sans 3"/>
                <a:cs typeface="Source Sans 3"/>
                <a:sym typeface="Source Sans 3"/>
              </a:rPr>
              <a:t>( Husk og alltid bevar fotokreditering)</a:t>
            </a:r>
            <a:endParaRPr sz="800">
              <a:solidFill>
                <a:schemeClr val="dk1"/>
              </a:solidFill>
              <a:latin typeface="Source Sans 3"/>
              <a:ea typeface="Source Sans 3"/>
              <a:cs typeface="Source Sans 3"/>
              <a:sym typeface="Source Sans 3"/>
            </a:endParaRPr>
          </a:p>
        </p:txBody>
      </p:sp>
      <p:grpSp>
        <p:nvGrpSpPr>
          <p:cNvPr id="208" name="Google Shape;208;p28"/>
          <p:cNvGrpSpPr/>
          <p:nvPr/>
        </p:nvGrpSpPr>
        <p:grpSpPr>
          <a:xfrm>
            <a:off x="403238" y="625013"/>
            <a:ext cx="2682325" cy="1905250"/>
            <a:chOff x="1757225" y="296725"/>
            <a:chExt cx="2682325" cy="1905250"/>
          </a:xfrm>
        </p:grpSpPr>
        <p:pic>
          <p:nvPicPr>
            <p:cNvPr id="209" name="Google Shape;209;p28"/>
            <p:cNvPicPr preferRelativeResize="0"/>
            <p:nvPr/>
          </p:nvPicPr>
          <p:blipFill>
            <a:blip r:embed="rId3">
              <a:alphaModFix/>
            </a:blip>
            <a:stretch>
              <a:fillRect/>
            </a:stretch>
          </p:blipFill>
          <p:spPr>
            <a:xfrm>
              <a:off x="1757225" y="296725"/>
              <a:ext cx="2529925" cy="1686202"/>
            </a:xfrm>
            <a:prstGeom prst="rect">
              <a:avLst/>
            </a:prstGeom>
            <a:noFill/>
            <a:ln>
              <a:noFill/>
            </a:ln>
          </p:spPr>
        </p:pic>
        <p:sp>
          <p:nvSpPr>
            <p:cNvPr id="210" name="Google Shape;210;p28"/>
            <p:cNvSpPr txBox="1"/>
            <p:nvPr/>
          </p:nvSpPr>
          <p:spPr>
            <a:xfrm>
              <a:off x="3353250" y="1896575"/>
              <a:ext cx="1086300" cy="30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o" sz="900">
                  <a:solidFill>
                    <a:schemeClr val="dk1"/>
                  </a:solidFill>
                  <a:latin typeface="Source Sans 3"/>
                  <a:ea typeface="Source Sans 3"/>
                  <a:cs typeface="Source Sans 3"/>
                  <a:sym typeface="Source Sans 3"/>
                </a:rPr>
                <a:t>Foto: Lars Røraas</a:t>
              </a:r>
              <a:endParaRPr sz="900">
                <a:solidFill>
                  <a:schemeClr val="dk1"/>
                </a:solidFill>
                <a:latin typeface="Source Sans 3"/>
                <a:ea typeface="Source Sans 3"/>
                <a:cs typeface="Source Sans 3"/>
                <a:sym typeface="Source Sans 3"/>
              </a:endParaRPr>
            </a:p>
          </p:txBody>
        </p:sp>
      </p:grpSp>
      <p:grpSp>
        <p:nvGrpSpPr>
          <p:cNvPr id="211" name="Google Shape;211;p28"/>
          <p:cNvGrpSpPr/>
          <p:nvPr/>
        </p:nvGrpSpPr>
        <p:grpSpPr>
          <a:xfrm>
            <a:off x="5552248" y="2599875"/>
            <a:ext cx="1587933" cy="2486235"/>
            <a:chOff x="7206816" y="1788300"/>
            <a:chExt cx="1937212" cy="2874925"/>
          </a:xfrm>
        </p:grpSpPr>
        <p:pic>
          <p:nvPicPr>
            <p:cNvPr id="212" name="Google Shape;212;p28"/>
            <p:cNvPicPr preferRelativeResize="0"/>
            <p:nvPr/>
          </p:nvPicPr>
          <p:blipFill>
            <a:blip r:embed="rId4">
              <a:alphaModFix/>
            </a:blip>
            <a:stretch>
              <a:fillRect/>
            </a:stretch>
          </p:blipFill>
          <p:spPr>
            <a:xfrm>
              <a:off x="7206816" y="1788300"/>
              <a:ext cx="1784785" cy="2677832"/>
            </a:xfrm>
            <a:prstGeom prst="rect">
              <a:avLst/>
            </a:prstGeom>
            <a:noFill/>
            <a:ln>
              <a:noFill/>
            </a:ln>
          </p:spPr>
        </p:pic>
        <p:sp>
          <p:nvSpPr>
            <p:cNvPr id="213" name="Google Shape;213;p28"/>
            <p:cNvSpPr txBox="1"/>
            <p:nvPr/>
          </p:nvSpPr>
          <p:spPr>
            <a:xfrm>
              <a:off x="7809628" y="4357825"/>
              <a:ext cx="1334400" cy="30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o" sz="900">
                  <a:solidFill>
                    <a:schemeClr val="dk1"/>
                  </a:solidFill>
                  <a:latin typeface="Source Sans 3"/>
                  <a:ea typeface="Source Sans 3"/>
                  <a:cs typeface="Source Sans 3"/>
                  <a:sym typeface="Source Sans 3"/>
                </a:rPr>
                <a:t>Foto: Lars Røraas</a:t>
              </a:r>
              <a:endParaRPr sz="900">
                <a:solidFill>
                  <a:schemeClr val="dk1"/>
                </a:solidFill>
                <a:latin typeface="Source Sans 3"/>
                <a:ea typeface="Source Sans 3"/>
                <a:cs typeface="Source Sans 3"/>
                <a:sym typeface="Source Sans 3"/>
              </a:endParaRPr>
            </a:p>
          </p:txBody>
        </p:sp>
      </p:grpSp>
      <p:grpSp>
        <p:nvGrpSpPr>
          <p:cNvPr id="214" name="Google Shape;214;p28"/>
          <p:cNvGrpSpPr/>
          <p:nvPr/>
        </p:nvGrpSpPr>
        <p:grpSpPr>
          <a:xfrm>
            <a:off x="3116013" y="625025"/>
            <a:ext cx="2645325" cy="1905250"/>
            <a:chOff x="4439550" y="296725"/>
            <a:chExt cx="2645325" cy="1905250"/>
          </a:xfrm>
        </p:grpSpPr>
        <p:pic>
          <p:nvPicPr>
            <p:cNvPr id="215" name="Google Shape;215;p28"/>
            <p:cNvPicPr preferRelativeResize="0"/>
            <p:nvPr/>
          </p:nvPicPr>
          <p:blipFill>
            <a:blip r:embed="rId5">
              <a:alphaModFix/>
            </a:blip>
            <a:stretch>
              <a:fillRect/>
            </a:stretch>
          </p:blipFill>
          <p:spPr>
            <a:xfrm>
              <a:off x="4439550" y="296725"/>
              <a:ext cx="2529925" cy="1686205"/>
            </a:xfrm>
            <a:prstGeom prst="rect">
              <a:avLst/>
            </a:prstGeom>
            <a:noFill/>
            <a:ln>
              <a:noFill/>
            </a:ln>
          </p:spPr>
        </p:pic>
        <p:sp>
          <p:nvSpPr>
            <p:cNvPr id="216" name="Google Shape;216;p28"/>
            <p:cNvSpPr txBox="1"/>
            <p:nvPr/>
          </p:nvSpPr>
          <p:spPr>
            <a:xfrm>
              <a:off x="5718975" y="1896575"/>
              <a:ext cx="1365900" cy="30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o" sz="900">
                  <a:solidFill>
                    <a:schemeClr val="dk1"/>
                  </a:solidFill>
                  <a:latin typeface="Source Sans 3"/>
                  <a:ea typeface="Source Sans 3"/>
                  <a:cs typeface="Source Sans 3"/>
                  <a:sym typeface="Source Sans 3"/>
                </a:rPr>
                <a:t>Foto: Alexander Vestrum</a:t>
              </a:r>
              <a:endParaRPr sz="900">
                <a:solidFill>
                  <a:schemeClr val="dk1"/>
                </a:solidFill>
                <a:latin typeface="Source Sans 3"/>
                <a:ea typeface="Source Sans 3"/>
                <a:cs typeface="Source Sans 3"/>
                <a:sym typeface="Source Sans 3"/>
              </a:endParaRPr>
            </a:p>
            <a:p>
              <a:pPr marL="0" lvl="0" indent="0" algn="l" rtl="0">
                <a:spcBef>
                  <a:spcPts val="0"/>
                </a:spcBef>
                <a:spcAft>
                  <a:spcPts val="0"/>
                </a:spcAft>
                <a:buNone/>
              </a:pPr>
              <a:endParaRPr sz="900">
                <a:solidFill>
                  <a:schemeClr val="dk1"/>
                </a:solidFill>
                <a:latin typeface="Source Sans 3"/>
                <a:ea typeface="Source Sans 3"/>
                <a:cs typeface="Source Sans 3"/>
                <a:sym typeface="Source Sans 3"/>
              </a:endParaRPr>
            </a:p>
            <a:p>
              <a:pPr marL="0" lvl="0" indent="0" algn="l" rtl="0">
                <a:spcBef>
                  <a:spcPts val="0"/>
                </a:spcBef>
                <a:spcAft>
                  <a:spcPts val="0"/>
                </a:spcAft>
                <a:buNone/>
              </a:pPr>
              <a:endParaRPr sz="900">
                <a:solidFill>
                  <a:schemeClr val="dk1"/>
                </a:solidFill>
                <a:latin typeface="Source Sans 3"/>
                <a:ea typeface="Source Sans 3"/>
                <a:cs typeface="Source Sans 3"/>
                <a:sym typeface="Source Sans 3"/>
              </a:endParaRPr>
            </a:p>
          </p:txBody>
        </p:sp>
      </p:grpSp>
      <p:grpSp>
        <p:nvGrpSpPr>
          <p:cNvPr id="217" name="Google Shape;217;p28"/>
          <p:cNvGrpSpPr/>
          <p:nvPr/>
        </p:nvGrpSpPr>
        <p:grpSpPr>
          <a:xfrm>
            <a:off x="3715702" y="2599882"/>
            <a:ext cx="1630908" cy="2520358"/>
            <a:chOff x="2164988" y="2863650"/>
            <a:chExt cx="1338675" cy="2079675"/>
          </a:xfrm>
        </p:grpSpPr>
        <p:pic>
          <p:nvPicPr>
            <p:cNvPr id="218" name="Google Shape;218;p28"/>
            <p:cNvPicPr preferRelativeResize="0"/>
            <p:nvPr/>
          </p:nvPicPr>
          <p:blipFill>
            <a:blip r:embed="rId6">
              <a:alphaModFix/>
            </a:blip>
            <a:stretch>
              <a:fillRect/>
            </a:stretch>
          </p:blipFill>
          <p:spPr>
            <a:xfrm>
              <a:off x="2164988" y="2863650"/>
              <a:ext cx="1201702" cy="1802998"/>
            </a:xfrm>
            <a:prstGeom prst="rect">
              <a:avLst/>
            </a:prstGeom>
            <a:noFill/>
            <a:ln>
              <a:noFill/>
            </a:ln>
          </p:spPr>
        </p:pic>
        <p:sp>
          <p:nvSpPr>
            <p:cNvPr id="219" name="Google Shape;219;p28"/>
            <p:cNvSpPr txBox="1"/>
            <p:nvPr/>
          </p:nvSpPr>
          <p:spPr>
            <a:xfrm>
              <a:off x="2417363" y="4637925"/>
              <a:ext cx="1086300" cy="30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o" sz="900">
                  <a:solidFill>
                    <a:schemeClr val="dk1"/>
                  </a:solidFill>
                  <a:latin typeface="Source Sans 3"/>
                  <a:ea typeface="Source Sans 3"/>
                  <a:cs typeface="Source Sans 3"/>
                  <a:sym typeface="Source Sans 3"/>
                </a:rPr>
                <a:t>Foto:  Lars Røraas </a:t>
              </a:r>
              <a:endParaRPr sz="900">
                <a:solidFill>
                  <a:schemeClr val="dk1"/>
                </a:solidFill>
                <a:latin typeface="Source Sans 3"/>
                <a:ea typeface="Source Sans 3"/>
                <a:cs typeface="Source Sans 3"/>
                <a:sym typeface="Source Sans 3"/>
              </a:endParaRPr>
            </a:p>
          </p:txBody>
        </p:sp>
      </p:grpSp>
      <p:grpSp>
        <p:nvGrpSpPr>
          <p:cNvPr id="220" name="Google Shape;220;p28"/>
          <p:cNvGrpSpPr/>
          <p:nvPr/>
        </p:nvGrpSpPr>
        <p:grpSpPr>
          <a:xfrm>
            <a:off x="2003213" y="2623138"/>
            <a:ext cx="1630875" cy="2288525"/>
            <a:chOff x="217350" y="1748825"/>
            <a:chExt cx="1630875" cy="2288525"/>
          </a:xfrm>
        </p:grpSpPr>
        <p:pic>
          <p:nvPicPr>
            <p:cNvPr id="221" name="Google Shape;221;p28"/>
            <p:cNvPicPr preferRelativeResize="0"/>
            <p:nvPr/>
          </p:nvPicPr>
          <p:blipFill>
            <a:blip r:embed="rId7">
              <a:alphaModFix/>
            </a:blip>
            <a:stretch>
              <a:fillRect/>
            </a:stretch>
          </p:blipFill>
          <p:spPr>
            <a:xfrm>
              <a:off x="217350" y="1748825"/>
              <a:ext cx="1365826" cy="2049249"/>
            </a:xfrm>
            <a:prstGeom prst="rect">
              <a:avLst/>
            </a:prstGeom>
            <a:noFill/>
            <a:ln>
              <a:noFill/>
            </a:ln>
          </p:spPr>
        </p:pic>
        <p:sp>
          <p:nvSpPr>
            <p:cNvPr id="222" name="Google Shape;222;p28"/>
            <p:cNvSpPr txBox="1"/>
            <p:nvPr/>
          </p:nvSpPr>
          <p:spPr>
            <a:xfrm>
              <a:off x="231825" y="3731950"/>
              <a:ext cx="1616400" cy="30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o" sz="900">
                  <a:solidFill>
                    <a:schemeClr val="dk1"/>
                  </a:solidFill>
                  <a:latin typeface="Source Sans 3"/>
                  <a:ea typeface="Source Sans 3"/>
                  <a:cs typeface="Source Sans 3"/>
                  <a:sym typeface="Source Sans 3"/>
                </a:rPr>
                <a:t>Foto: Helene Moe Slinning</a:t>
              </a:r>
              <a:endParaRPr sz="900">
                <a:solidFill>
                  <a:schemeClr val="dk1"/>
                </a:solidFill>
                <a:latin typeface="Source Sans 3"/>
                <a:ea typeface="Source Sans 3"/>
                <a:cs typeface="Source Sans 3"/>
                <a:sym typeface="Source Sans 3"/>
              </a:endParaRPr>
            </a:p>
          </p:txBody>
        </p:sp>
      </p:grpSp>
      <p:grpSp>
        <p:nvGrpSpPr>
          <p:cNvPr id="223" name="Google Shape;223;p28"/>
          <p:cNvGrpSpPr/>
          <p:nvPr/>
        </p:nvGrpSpPr>
        <p:grpSpPr>
          <a:xfrm>
            <a:off x="5809887" y="619150"/>
            <a:ext cx="2662550" cy="1917000"/>
            <a:chOff x="1757225" y="2977025"/>
            <a:chExt cx="2662550" cy="1917000"/>
          </a:xfrm>
        </p:grpSpPr>
        <p:pic>
          <p:nvPicPr>
            <p:cNvPr id="224" name="Google Shape;224;p28"/>
            <p:cNvPicPr preferRelativeResize="0"/>
            <p:nvPr/>
          </p:nvPicPr>
          <p:blipFill>
            <a:blip r:embed="rId8">
              <a:alphaModFix/>
            </a:blip>
            <a:stretch>
              <a:fillRect/>
            </a:stretch>
          </p:blipFill>
          <p:spPr>
            <a:xfrm>
              <a:off x="1757225" y="2977025"/>
              <a:ext cx="2529925" cy="1686191"/>
            </a:xfrm>
            <a:prstGeom prst="rect">
              <a:avLst/>
            </a:prstGeom>
            <a:noFill/>
            <a:ln>
              <a:noFill/>
            </a:ln>
          </p:spPr>
        </p:pic>
        <p:sp>
          <p:nvSpPr>
            <p:cNvPr id="225" name="Google Shape;225;p28"/>
            <p:cNvSpPr txBox="1"/>
            <p:nvPr/>
          </p:nvSpPr>
          <p:spPr>
            <a:xfrm>
              <a:off x="3333475" y="4588625"/>
              <a:ext cx="1086300" cy="30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o" sz="900">
                  <a:solidFill>
                    <a:schemeClr val="dk1"/>
                  </a:solidFill>
                  <a:latin typeface="Source Sans 3"/>
                  <a:ea typeface="Source Sans 3"/>
                  <a:cs typeface="Source Sans 3"/>
                  <a:sym typeface="Source Sans 3"/>
                </a:rPr>
                <a:t>Foto: Lars Røraas</a:t>
              </a:r>
              <a:endParaRPr sz="900">
                <a:solidFill>
                  <a:schemeClr val="dk1"/>
                </a:solidFill>
                <a:latin typeface="Source Sans 3"/>
                <a:ea typeface="Source Sans 3"/>
                <a:cs typeface="Source Sans 3"/>
                <a:sym typeface="Source Sans 3"/>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2" name="Rektangel 11">
            <a:extLst>
              <a:ext uri="{FF2B5EF4-FFF2-40B4-BE49-F238E27FC236}">
                <a16:creationId xmlns:a16="http://schemas.microsoft.com/office/drawing/2014/main" id="{83911104-01BB-8E40-6739-6B06230A0D8A}"/>
              </a:ext>
            </a:extLst>
          </p:cNvPr>
          <p:cNvSpPr/>
          <p:nvPr/>
        </p:nvSpPr>
        <p:spPr>
          <a:xfrm>
            <a:off x="1363772" y="202624"/>
            <a:ext cx="6390143" cy="679248"/>
          </a:xfrm>
          <a:prstGeom prst="rect">
            <a:avLst/>
          </a:prstGeom>
          <a:solidFill>
            <a:srgbClr val="2537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050"/>
          </a:p>
        </p:txBody>
      </p:sp>
      <p:sp>
        <p:nvSpPr>
          <p:cNvPr id="3" name="Google Shape;67;p14">
            <a:extLst>
              <a:ext uri="{FF2B5EF4-FFF2-40B4-BE49-F238E27FC236}">
                <a16:creationId xmlns:a16="http://schemas.microsoft.com/office/drawing/2014/main" id="{838919BF-E24D-ACD3-3A74-01C0080F117C}"/>
              </a:ext>
            </a:extLst>
          </p:cNvPr>
          <p:cNvSpPr txBox="1">
            <a:spLocks/>
          </p:cNvSpPr>
          <p:nvPr/>
        </p:nvSpPr>
        <p:spPr>
          <a:xfrm>
            <a:off x="1519892" y="334671"/>
            <a:ext cx="5048805" cy="475790"/>
          </a:xfrm>
          <a:prstGeom prst="rect">
            <a:avLst/>
          </a:prstGeom>
          <a:solidFill>
            <a:srgbClr val="253746"/>
          </a:solidFill>
          <a:ln>
            <a:noFill/>
          </a:ln>
        </p:spPr>
        <p:txBody>
          <a:bodyPr spcFirstLastPara="1" wrap="square" lIns="68569" tIns="68569" rIns="68569" bIns="68569"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nb-NO" sz="1600" b="1" dirty="0">
                <a:solidFill>
                  <a:schemeClr val="bg1"/>
                </a:solidFill>
                <a:latin typeface="Roboto Serif"/>
                <a:ea typeface="Roboto Serif"/>
                <a:cs typeface="Roboto Serif"/>
                <a:sym typeface="Roboto Serif"/>
              </a:rPr>
              <a:t>Bli med på landsleir – minne for livet!</a:t>
            </a:r>
          </a:p>
        </p:txBody>
      </p:sp>
      <p:sp>
        <p:nvSpPr>
          <p:cNvPr id="7" name="TekstSylinder 6">
            <a:extLst>
              <a:ext uri="{FF2B5EF4-FFF2-40B4-BE49-F238E27FC236}">
                <a16:creationId xmlns:a16="http://schemas.microsoft.com/office/drawing/2014/main" id="{2C3CC1E3-9124-67C7-9865-04C7C73853A6}"/>
              </a:ext>
            </a:extLst>
          </p:cNvPr>
          <p:cNvSpPr txBox="1"/>
          <p:nvPr/>
        </p:nvSpPr>
        <p:spPr>
          <a:xfrm>
            <a:off x="1390087" y="1024883"/>
            <a:ext cx="3516272" cy="3402663"/>
          </a:xfrm>
          <a:prstGeom prst="rect">
            <a:avLst/>
          </a:prstGeom>
          <a:noFill/>
        </p:spPr>
        <p:txBody>
          <a:bodyPr wrap="square">
            <a:spAutoFit/>
          </a:bodyPr>
          <a:lstStyle/>
          <a:p>
            <a:pPr>
              <a:lnSpc>
                <a:spcPct val="80000"/>
              </a:lnSpc>
              <a:buSzPts val="935"/>
            </a:pPr>
            <a:r>
              <a:rPr lang="nb-NO" sz="1088" dirty="0">
                <a:solidFill>
                  <a:srgbClr val="E84F3F"/>
                </a:solidFill>
                <a:latin typeface="Source Sans 3" panose="020B0503030403020204" pitchFamily="34" charset="0"/>
              </a:rPr>
              <a:t>Alle speidere fra 5.klasse og oppover inviteres til å delta når</a:t>
            </a:r>
          </a:p>
          <a:p>
            <a:pPr>
              <a:lnSpc>
                <a:spcPct val="80000"/>
              </a:lnSpc>
              <a:buSzPts val="935"/>
            </a:pPr>
            <a:r>
              <a:rPr lang="nb-NO" sz="1088" dirty="0">
                <a:solidFill>
                  <a:srgbClr val="E84F3F"/>
                </a:solidFill>
                <a:latin typeface="Source Sans 3" panose="020B0503030403020204" pitchFamily="34" charset="0"/>
              </a:rPr>
              <a:t>12-15 000 speidere til sommeren samles på Gjøvik</a:t>
            </a:r>
          </a:p>
          <a:p>
            <a:pPr>
              <a:spcBef>
                <a:spcPts val="23"/>
              </a:spcBef>
              <a:buSzPts val="935"/>
            </a:pPr>
            <a:endParaRPr lang="nb-NO" sz="750" dirty="0">
              <a:latin typeface="Source Sans 3" panose="020B0503030403020204" pitchFamily="34" charset="0"/>
            </a:endParaRPr>
          </a:p>
          <a:p>
            <a:pPr>
              <a:spcBef>
                <a:spcPts val="23"/>
              </a:spcBef>
              <a:buSzPts val="935"/>
            </a:pPr>
            <a:r>
              <a:rPr lang="nb-NO" sz="825" dirty="0">
                <a:latin typeface="Source Sans 3" panose="020B0503030403020204" pitchFamily="34" charset="0"/>
              </a:rPr>
              <a:t>Vi i 1.Egersund speidergruppe reiser tidlig fredag 4.juli med tog/buss til Gjøvik. På leirplassen får vi tildelt område og slår opp teltene og bygger leir. Åpningsleirbål er lørdag kveld. I selve leiruken blir det mange aktiviteter, haik og leirliv med bl.a. matlaging. Du vil garantert treffe nye venner og få minner for livet. Fredag kveld avsluttes leiren med leirbål. Lørdag morgen reiser vi hjem og vil være hjemme lørdag kveld.</a:t>
            </a:r>
          </a:p>
          <a:p>
            <a:pPr>
              <a:spcBef>
                <a:spcPts val="23"/>
              </a:spcBef>
              <a:buSzPts val="935"/>
            </a:pPr>
            <a:endParaRPr lang="nb-NO" sz="825" b="1" dirty="0">
              <a:latin typeface="Source Sans 3" panose="020B0503030403020204" pitchFamily="34" charset="0"/>
            </a:endParaRPr>
          </a:p>
          <a:p>
            <a:pPr lvl="7">
              <a:spcBef>
                <a:spcPts val="23"/>
              </a:spcBef>
              <a:buSzPts val="935"/>
            </a:pPr>
            <a:r>
              <a:rPr lang="nb-NO" sz="825" b="1" dirty="0">
                <a:solidFill>
                  <a:srgbClr val="007079"/>
                </a:solidFill>
                <a:latin typeface="Source Sans 3" panose="020B0503030403020204" pitchFamily="34" charset="0"/>
              </a:rPr>
              <a:t>Sted</a:t>
            </a:r>
            <a:r>
              <a:rPr lang="nb-NO" sz="825" b="1" dirty="0">
                <a:solidFill>
                  <a:srgbClr val="253746"/>
                </a:solidFill>
                <a:latin typeface="Source Sans 3" panose="020B0503030403020204" pitchFamily="34" charset="0"/>
              </a:rPr>
              <a:t>	 Gjøvik ved Vind GOBB Arena</a:t>
            </a:r>
          </a:p>
          <a:p>
            <a:pPr>
              <a:spcBef>
                <a:spcPts val="23"/>
              </a:spcBef>
              <a:buSzPts val="935"/>
            </a:pPr>
            <a:r>
              <a:rPr lang="nb-NO" sz="825" b="1" dirty="0">
                <a:solidFill>
                  <a:srgbClr val="007079"/>
                </a:solidFill>
                <a:latin typeface="Source Sans 3" panose="020B0503030403020204" pitchFamily="34" charset="0"/>
              </a:rPr>
              <a:t>Tid:</a:t>
            </a:r>
            <a:r>
              <a:rPr lang="nb-NO" sz="825" b="1" dirty="0">
                <a:solidFill>
                  <a:srgbClr val="253746"/>
                </a:solidFill>
                <a:latin typeface="Source Sans 3" panose="020B0503030403020204" pitchFamily="34" charset="0"/>
              </a:rPr>
              <a:t>	 Fredag 4. juli morgen til lørdag 12. juli kveld</a:t>
            </a:r>
          </a:p>
          <a:p>
            <a:pPr>
              <a:spcBef>
                <a:spcPts val="23"/>
              </a:spcBef>
              <a:buSzPts val="935"/>
            </a:pPr>
            <a:r>
              <a:rPr lang="nb-NO" sz="825" b="1" dirty="0">
                <a:solidFill>
                  <a:srgbClr val="007079"/>
                </a:solidFill>
                <a:latin typeface="Source Sans 3" panose="020B0503030403020204" pitchFamily="34" charset="0"/>
              </a:rPr>
              <a:t>Fellestransport:</a:t>
            </a:r>
            <a:r>
              <a:rPr lang="nb-NO" sz="825" b="1" dirty="0">
                <a:solidFill>
                  <a:srgbClr val="253746"/>
                </a:solidFill>
                <a:latin typeface="Source Sans 3" panose="020B0503030403020204" pitchFamily="34" charset="0"/>
              </a:rPr>
              <a:t> Buss og/eller tog/buss</a:t>
            </a:r>
          </a:p>
          <a:p>
            <a:pPr>
              <a:spcBef>
                <a:spcPts val="23"/>
              </a:spcBef>
              <a:buSzPts val="935"/>
            </a:pPr>
            <a:r>
              <a:rPr lang="nb-NO" sz="825" b="1" dirty="0">
                <a:solidFill>
                  <a:srgbClr val="007079"/>
                </a:solidFill>
                <a:latin typeface="Source Sans 3" panose="020B0503030403020204" pitchFamily="34" charset="0"/>
              </a:rPr>
              <a:t>Pris:</a:t>
            </a:r>
            <a:r>
              <a:rPr lang="nb-NO" sz="825" b="1" dirty="0">
                <a:solidFill>
                  <a:srgbClr val="253746"/>
                </a:solidFill>
                <a:latin typeface="Source Sans 3" panose="020B0503030403020204" pitchFamily="34" charset="0"/>
              </a:rPr>
              <a:t>	 Kr 4 950,– inkl. alt </a:t>
            </a:r>
            <a:br>
              <a:rPr lang="nb-NO" sz="825" b="1" dirty="0">
                <a:solidFill>
                  <a:srgbClr val="253746"/>
                </a:solidFill>
                <a:latin typeface="Source Sans 3" panose="020B0503030403020204" pitchFamily="34" charset="0"/>
              </a:rPr>
            </a:br>
            <a:r>
              <a:rPr lang="nb-NO" sz="825" b="1" dirty="0">
                <a:solidFill>
                  <a:srgbClr val="253746"/>
                </a:solidFill>
                <a:latin typeface="Source Sans 3" panose="020B0503030403020204" pitchFamily="34" charset="0"/>
              </a:rPr>
              <a:t>	 (leiropphold, aktiviteter, mat og transport) </a:t>
            </a:r>
            <a:br>
              <a:rPr lang="nb-NO" sz="825" b="1" dirty="0">
                <a:solidFill>
                  <a:srgbClr val="253746"/>
                </a:solidFill>
                <a:latin typeface="Source Sans 3" panose="020B0503030403020204" pitchFamily="34" charset="0"/>
              </a:rPr>
            </a:br>
            <a:r>
              <a:rPr lang="nb-NO" sz="825" b="1" dirty="0">
                <a:solidFill>
                  <a:srgbClr val="253746"/>
                </a:solidFill>
                <a:latin typeface="Source Sans 3" panose="020B0503030403020204" pitchFamily="34" charset="0"/>
              </a:rPr>
              <a:t>	 – søsken kr.3900,–</a:t>
            </a:r>
          </a:p>
          <a:p>
            <a:pPr>
              <a:spcBef>
                <a:spcPts val="23"/>
              </a:spcBef>
              <a:buSzPts val="935"/>
            </a:pPr>
            <a:r>
              <a:rPr lang="nb-NO" sz="825" b="1" dirty="0">
                <a:solidFill>
                  <a:srgbClr val="007079"/>
                </a:solidFill>
                <a:latin typeface="Source Sans 3" panose="020B0503030403020204" pitchFamily="34" charset="0"/>
              </a:rPr>
              <a:t>Påmelding: </a:t>
            </a:r>
            <a:r>
              <a:rPr lang="nb-NO" sz="825" b="1" dirty="0">
                <a:solidFill>
                  <a:srgbClr val="253746"/>
                </a:solidFill>
                <a:latin typeface="Source Sans 3" panose="020B0503030403020204" pitchFamily="34" charset="0"/>
              </a:rPr>
              <a:t>	</a:t>
            </a:r>
            <a:r>
              <a:rPr lang="nb-NO" sz="825" b="1" dirty="0">
                <a:solidFill>
                  <a:srgbClr val="253746"/>
                </a:solidFill>
                <a:latin typeface="Source Sans 3" panose="020B0503030403020204" pitchFamily="34" charset="0"/>
                <a:hlinkClick r:id="rId3"/>
              </a:rPr>
              <a:t>https://www.1egersund.no/aktivitet/3575</a:t>
            </a:r>
            <a:endParaRPr lang="nb-NO" sz="825" b="1" dirty="0">
              <a:solidFill>
                <a:srgbClr val="253746"/>
              </a:solidFill>
              <a:latin typeface="Source Sans 3" panose="020B0503030403020204" pitchFamily="34" charset="0"/>
            </a:endParaRPr>
          </a:p>
          <a:p>
            <a:pPr>
              <a:spcBef>
                <a:spcPts val="23"/>
              </a:spcBef>
              <a:buSzPts val="935"/>
            </a:pPr>
            <a:endParaRPr lang="nb-NO" sz="825" b="1" dirty="0">
              <a:latin typeface="Source Sans 3" panose="020B0503030403020204" pitchFamily="34" charset="0"/>
            </a:endParaRPr>
          </a:p>
          <a:p>
            <a:pPr>
              <a:spcBef>
                <a:spcPts val="23"/>
              </a:spcBef>
              <a:buSzPts val="935"/>
            </a:pPr>
            <a:r>
              <a:rPr lang="nb-NO" sz="825" b="1" dirty="0">
                <a:solidFill>
                  <a:srgbClr val="007079"/>
                </a:solidFill>
                <a:latin typeface="Source Sans 3" panose="020B0503030403020204" pitchFamily="34" charset="0"/>
              </a:rPr>
              <a:t>Friplasser: </a:t>
            </a:r>
            <a:r>
              <a:rPr lang="nb-NO" sz="825" dirty="0">
                <a:solidFill>
                  <a:srgbClr val="007079"/>
                </a:solidFill>
                <a:latin typeface="Source Sans 3" panose="020B0503030403020204" pitchFamily="34" charset="0"/>
              </a:rPr>
              <a:t> </a:t>
            </a:r>
            <a:r>
              <a:rPr lang="nb-NO" sz="825" dirty="0">
                <a:latin typeface="Source Sans 3" panose="020B0503030403020204" pitchFamily="34" charset="0"/>
              </a:rPr>
              <a:t>Skulle du av en eller annen grunn ha behov for økonomisk støtte (friplass) for å kunne delta på leiren, ikke nøl med å ta kontakt med gruppeleder Oddvar Aamodt (vi har taushetsplikt). Økonomiske utfordringer skal ikke hindre noen i å få delta!</a:t>
            </a:r>
          </a:p>
          <a:p>
            <a:pPr>
              <a:spcBef>
                <a:spcPts val="23"/>
              </a:spcBef>
              <a:buSzPts val="935"/>
            </a:pPr>
            <a:endParaRPr lang="nb-NO" sz="825" dirty="0">
              <a:latin typeface="Source Sans 3" panose="020B0503030403020204" pitchFamily="34" charset="0"/>
            </a:endParaRPr>
          </a:p>
          <a:p>
            <a:pPr>
              <a:spcBef>
                <a:spcPts val="23"/>
              </a:spcBef>
              <a:buSzPts val="935"/>
            </a:pPr>
            <a:r>
              <a:rPr lang="nb-NO" sz="825" b="1" dirty="0">
                <a:solidFill>
                  <a:srgbClr val="007079"/>
                </a:solidFill>
                <a:latin typeface="Source Sans 3" panose="020B0503030403020204" pitchFamily="34" charset="0"/>
              </a:rPr>
              <a:t>Mer info: </a:t>
            </a:r>
            <a:r>
              <a:rPr lang="nb-NO" sz="825" dirty="0">
                <a:latin typeface="Source Sans 3" panose="020B0503030403020204" pitchFamily="34" charset="0"/>
              </a:rPr>
              <a:t>Kontakt troppsleder Wenche Høghaug, tlf.45251197, epost </a:t>
            </a:r>
            <a:r>
              <a:rPr lang="nb-NO" sz="825" dirty="0">
                <a:latin typeface="Source Sans 3" panose="020B0503030403020204" pitchFamily="34" charset="0"/>
                <a:hlinkClick r:id="rId4"/>
              </a:rPr>
              <a:t>wenchehoeghaug@gmail.com</a:t>
            </a:r>
            <a:r>
              <a:rPr lang="nb-NO" sz="825" dirty="0">
                <a:latin typeface="Source Sans 3" panose="020B0503030403020204" pitchFamily="34" charset="0"/>
              </a:rPr>
              <a:t>  </a:t>
            </a:r>
          </a:p>
        </p:txBody>
      </p:sp>
      <p:pic>
        <p:nvPicPr>
          <p:cNvPr id="16" name="Bilde 15" descr="Et bilde som inneholder himmel, utendørs, person, mann&#10;&#10;Automatisk generert beskrivelse">
            <a:extLst>
              <a:ext uri="{FF2B5EF4-FFF2-40B4-BE49-F238E27FC236}">
                <a16:creationId xmlns:a16="http://schemas.microsoft.com/office/drawing/2014/main" id="{BD5C03BB-2DB6-6885-BE85-652DCF9303A1}"/>
              </a:ext>
            </a:extLst>
          </p:cNvPr>
          <p:cNvPicPr>
            <a:picLocks noChangeAspect="1"/>
          </p:cNvPicPr>
          <p:nvPr/>
        </p:nvPicPr>
        <p:blipFill>
          <a:blip r:embed="rId5"/>
          <a:stretch>
            <a:fillRect/>
          </a:stretch>
        </p:blipFill>
        <p:spPr>
          <a:xfrm>
            <a:off x="5036498" y="935160"/>
            <a:ext cx="2717131" cy="1835895"/>
          </a:xfrm>
          <a:prstGeom prst="rect">
            <a:avLst/>
          </a:prstGeom>
        </p:spPr>
      </p:pic>
      <p:pic>
        <p:nvPicPr>
          <p:cNvPr id="18" name="Bilde 17" descr="Et bilde som inneholder telt, utendørs, gress, camping&#10;&#10;Automatisk generert beskrivelse">
            <a:extLst>
              <a:ext uri="{FF2B5EF4-FFF2-40B4-BE49-F238E27FC236}">
                <a16:creationId xmlns:a16="http://schemas.microsoft.com/office/drawing/2014/main" id="{953DBC07-A44E-5C44-3E32-B46C1AE3168C}"/>
              </a:ext>
            </a:extLst>
          </p:cNvPr>
          <p:cNvPicPr>
            <a:picLocks noChangeAspect="1"/>
          </p:cNvPicPr>
          <p:nvPr/>
        </p:nvPicPr>
        <p:blipFill>
          <a:blip r:embed="rId6"/>
          <a:stretch>
            <a:fillRect/>
          </a:stretch>
        </p:blipFill>
        <p:spPr>
          <a:xfrm>
            <a:off x="5036497" y="2840481"/>
            <a:ext cx="2717417" cy="2038063"/>
          </a:xfrm>
          <a:prstGeom prst="rect">
            <a:avLst/>
          </a:prstGeom>
        </p:spPr>
      </p:pic>
      <p:pic>
        <p:nvPicPr>
          <p:cNvPr id="19" name="Bilde 18">
            <a:extLst>
              <a:ext uri="{FF2B5EF4-FFF2-40B4-BE49-F238E27FC236}">
                <a16:creationId xmlns:a16="http://schemas.microsoft.com/office/drawing/2014/main" id="{0084B359-F5B4-B4A0-1719-F5062AF82BC8}"/>
              </a:ext>
            </a:extLst>
          </p:cNvPr>
          <p:cNvPicPr>
            <a:picLocks noChangeAspect="1"/>
          </p:cNvPicPr>
          <p:nvPr/>
        </p:nvPicPr>
        <p:blipFill>
          <a:blip r:embed="rId7"/>
          <a:stretch>
            <a:fillRect/>
          </a:stretch>
        </p:blipFill>
        <p:spPr>
          <a:xfrm>
            <a:off x="6724816" y="253623"/>
            <a:ext cx="792367" cy="556838"/>
          </a:xfrm>
          <a:prstGeom prst="rect">
            <a:avLst/>
          </a:prstGeom>
        </p:spPr>
      </p:pic>
      <p:sp>
        <p:nvSpPr>
          <p:cNvPr id="20" name="Rektangel 19">
            <a:extLst>
              <a:ext uri="{FF2B5EF4-FFF2-40B4-BE49-F238E27FC236}">
                <a16:creationId xmlns:a16="http://schemas.microsoft.com/office/drawing/2014/main" id="{FB4C0F58-8803-6FCA-A82C-B8AA04A98759}"/>
              </a:ext>
            </a:extLst>
          </p:cNvPr>
          <p:cNvSpPr/>
          <p:nvPr/>
        </p:nvSpPr>
        <p:spPr>
          <a:xfrm>
            <a:off x="1363486" y="4837572"/>
            <a:ext cx="6390143" cy="211983"/>
          </a:xfrm>
          <a:prstGeom prst="rect">
            <a:avLst/>
          </a:prstGeom>
          <a:solidFill>
            <a:srgbClr val="2537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050"/>
          </a:p>
        </p:txBody>
      </p:sp>
      <p:pic>
        <p:nvPicPr>
          <p:cNvPr id="5" name="Bilde 4">
            <a:extLst>
              <a:ext uri="{FF2B5EF4-FFF2-40B4-BE49-F238E27FC236}">
                <a16:creationId xmlns:a16="http://schemas.microsoft.com/office/drawing/2014/main" id="{E5D73C6D-F127-144A-5FE0-99BF4C9A8179}"/>
              </a:ext>
            </a:extLst>
          </p:cNvPr>
          <p:cNvPicPr>
            <a:picLocks noChangeAspect="1"/>
          </p:cNvPicPr>
          <p:nvPr/>
        </p:nvPicPr>
        <p:blipFill>
          <a:blip r:embed="rId8"/>
          <a:stretch>
            <a:fillRect/>
          </a:stretch>
        </p:blipFill>
        <p:spPr>
          <a:xfrm>
            <a:off x="1586124" y="4433012"/>
            <a:ext cx="369107" cy="375818"/>
          </a:xfrm>
          <a:prstGeom prst="rect">
            <a:avLst/>
          </a:prstGeom>
        </p:spPr>
      </p:pic>
      <p:pic>
        <p:nvPicPr>
          <p:cNvPr id="1026" name="Picture 2" descr="1. Egersund speidergruppe">
            <a:extLst>
              <a:ext uri="{FF2B5EF4-FFF2-40B4-BE49-F238E27FC236}">
                <a16:creationId xmlns:a16="http://schemas.microsoft.com/office/drawing/2014/main" id="{9593AC99-E5B4-46C2-A23C-688FB57486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02896" y="4790435"/>
            <a:ext cx="1668532" cy="3008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no"/>
              <a:t>18</a:t>
            </a:fld>
            <a:endParaRPr/>
          </a:p>
        </p:txBody>
      </p:sp>
      <p:pic>
        <p:nvPicPr>
          <p:cNvPr id="231" name="Google Shape;231;p29"/>
          <p:cNvPicPr preferRelativeResize="0"/>
          <p:nvPr/>
        </p:nvPicPr>
        <p:blipFill>
          <a:blip r:embed="rId3">
            <a:alphaModFix/>
          </a:blip>
          <a:stretch>
            <a:fillRect/>
          </a:stretch>
        </p:blipFill>
        <p:spPr>
          <a:xfrm>
            <a:off x="3156525" y="2106474"/>
            <a:ext cx="1898000" cy="1580900"/>
          </a:xfrm>
          <a:prstGeom prst="rect">
            <a:avLst/>
          </a:prstGeom>
          <a:noFill/>
          <a:ln>
            <a:noFill/>
          </a:ln>
        </p:spPr>
      </p:pic>
      <p:pic>
        <p:nvPicPr>
          <p:cNvPr id="232" name="Google Shape;232;p29"/>
          <p:cNvPicPr preferRelativeResize="0"/>
          <p:nvPr/>
        </p:nvPicPr>
        <p:blipFill>
          <a:blip r:embed="rId4">
            <a:alphaModFix/>
          </a:blip>
          <a:stretch>
            <a:fillRect/>
          </a:stretch>
        </p:blipFill>
        <p:spPr>
          <a:xfrm>
            <a:off x="5054513" y="2309675"/>
            <a:ext cx="692075" cy="8491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a:spLocks noGrp="1"/>
          </p:cNvSpPr>
          <p:nvPr>
            <p:ph type="ctrTitle"/>
          </p:nvPr>
        </p:nvSpPr>
        <p:spPr>
          <a:xfrm>
            <a:off x="311700" y="1214225"/>
            <a:ext cx="8520600" cy="9381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no" b="1">
                <a:latin typeface="Roboto Serif"/>
                <a:ea typeface="Roboto Serif"/>
                <a:cs typeface="Roboto Serif"/>
                <a:sym typeface="Roboto Serif"/>
              </a:rPr>
              <a:t>Speidernes landsleir </a:t>
            </a:r>
            <a:endParaRPr b="1">
              <a:latin typeface="Roboto Serif"/>
              <a:ea typeface="Roboto Serif"/>
              <a:cs typeface="Roboto Serif"/>
              <a:sym typeface="Roboto Serif"/>
            </a:endParaRPr>
          </a:p>
        </p:txBody>
      </p:sp>
      <p:sp>
        <p:nvSpPr>
          <p:cNvPr id="68" name="Google Shape;68;p14"/>
          <p:cNvSpPr txBox="1">
            <a:spLocks noGrp="1"/>
          </p:cNvSpPr>
          <p:nvPr>
            <p:ph type="subTitle" idx="1"/>
          </p:nvPr>
        </p:nvSpPr>
        <p:spPr>
          <a:xfrm>
            <a:off x="311700" y="2358050"/>
            <a:ext cx="8520600" cy="1416300"/>
          </a:xfrm>
          <a:prstGeom prst="rect">
            <a:avLst/>
          </a:prstGeom>
        </p:spPr>
        <p:txBody>
          <a:bodyPr spcFirstLastPara="1" wrap="square" lIns="91425" tIns="91425" rIns="91425" bIns="91425" anchor="t" anchorCtr="0">
            <a:normAutofit/>
          </a:bodyPr>
          <a:lstStyle/>
          <a:p>
            <a:pPr marL="0" lvl="0" indent="0" algn="ctr" rtl="0">
              <a:lnSpc>
                <a:spcPct val="80000"/>
              </a:lnSpc>
              <a:spcBef>
                <a:spcPts val="0"/>
              </a:spcBef>
              <a:spcAft>
                <a:spcPts val="0"/>
              </a:spcAft>
              <a:buSzPts val="935"/>
              <a:buNone/>
            </a:pPr>
            <a:r>
              <a:rPr lang="no" sz="1500" b="1"/>
              <a:t>En historisk begivenhet!</a:t>
            </a:r>
            <a:endParaRPr sz="1500" b="1"/>
          </a:p>
          <a:p>
            <a:pPr marL="0" lvl="0" indent="0" algn="ctr" rtl="0">
              <a:lnSpc>
                <a:spcPct val="150000"/>
              </a:lnSpc>
              <a:spcBef>
                <a:spcPts val="0"/>
              </a:spcBef>
              <a:spcAft>
                <a:spcPts val="0"/>
              </a:spcAft>
              <a:buSzPts val="935"/>
              <a:buNone/>
            </a:pPr>
            <a:br>
              <a:rPr lang="no" sz="1500">
                <a:latin typeface="Source Sans 3 Medium"/>
                <a:ea typeface="Source Sans 3 Medium"/>
                <a:cs typeface="Source Sans 3 Medium"/>
                <a:sym typeface="Source Sans 3 Medium"/>
              </a:rPr>
            </a:br>
            <a:r>
              <a:rPr lang="no" sz="1500">
                <a:latin typeface="Source Sans 3 Medium"/>
                <a:ea typeface="Source Sans 3 Medium"/>
                <a:cs typeface="Source Sans 3 Medium"/>
                <a:sym typeface="Source Sans 3 Medium"/>
              </a:rPr>
              <a:t> Norges KFUK-KFUM-speidere og Norges speiderforbund går sammen om felles leir. Dette er den første leiren for alle speiderne i hele Norge, og det kommer til å bli den største landsleiren siden 80-tallet! </a:t>
            </a:r>
            <a:endParaRPr sz="1500">
              <a:latin typeface="Source Sans 3 Medium"/>
              <a:ea typeface="Source Sans 3 Medium"/>
              <a:cs typeface="Source Sans 3 Medium"/>
              <a:sym typeface="Source Sans 3 Medium"/>
            </a:endParaRPr>
          </a:p>
        </p:txBody>
      </p:sp>
      <p:sp>
        <p:nvSpPr>
          <p:cNvPr id="69" name="Google Shape;69;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no"/>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no"/>
              <a:t>3</a:t>
            </a:fld>
            <a:endParaRPr/>
          </a:p>
        </p:txBody>
      </p:sp>
      <p:sp>
        <p:nvSpPr>
          <p:cNvPr id="75" name="Google Shape;75;p15"/>
          <p:cNvSpPr txBox="1"/>
          <p:nvPr/>
        </p:nvSpPr>
        <p:spPr>
          <a:xfrm>
            <a:off x="318750" y="339325"/>
            <a:ext cx="8520600" cy="572700"/>
          </a:xfrm>
          <a:prstGeom prst="rect">
            <a:avLst/>
          </a:prstGeom>
          <a:noFill/>
          <a:ln>
            <a:noFill/>
          </a:ln>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no" sz="2800" b="1">
                <a:solidFill>
                  <a:srgbClr val="007079"/>
                </a:solidFill>
                <a:latin typeface="Roboto Serif"/>
                <a:ea typeface="Roboto Serif"/>
                <a:cs typeface="Roboto Serif"/>
                <a:sym typeface="Roboto Serif"/>
              </a:rPr>
              <a:t>For hvem?</a:t>
            </a:r>
            <a:endParaRPr sz="2800" b="1">
              <a:solidFill>
                <a:srgbClr val="007079"/>
              </a:solidFill>
              <a:latin typeface="Roboto Serif"/>
              <a:ea typeface="Roboto Serif"/>
              <a:cs typeface="Roboto Serif"/>
              <a:sym typeface="Roboto Serif"/>
            </a:endParaRPr>
          </a:p>
        </p:txBody>
      </p:sp>
      <p:sp>
        <p:nvSpPr>
          <p:cNvPr id="76" name="Google Shape;76;p15"/>
          <p:cNvSpPr txBox="1"/>
          <p:nvPr/>
        </p:nvSpPr>
        <p:spPr>
          <a:xfrm>
            <a:off x="311700" y="1122275"/>
            <a:ext cx="39999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endParaRPr sz="1900">
              <a:solidFill>
                <a:srgbClr val="000000"/>
              </a:solidFill>
              <a:latin typeface="Source Sans 3"/>
              <a:ea typeface="Source Sans 3"/>
              <a:cs typeface="Source Sans 3"/>
              <a:sym typeface="Source Sans 3"/>
            </a:endParaRPr>
          </a:p>
          <a:p>
            <a:pPr marL="457200" lvl="0" indent="-317500" algn="l" rtl="0">
              <a:lnSpc>
                <a:spcPct val="115000"/>
              </a:lnSpc>
              <a:spcBef>
                <a:spcPts val="1200"/>
              </a:spcBef>
              <a:spcAft>
                <a:spcPts val="0"/>
              </a:spcAft>
              <a:buClr>
                <a:srgbClr val="000000"/>
              </a:buClr>
              <a:buSzPts val="1400"/>
              <a:buFont typeface="Source Sans 3"/>
              <a:buChar char="●"/>
            </a:pPr>
            <a:r>
              <a:rPr lang="no">
                <a:solidFill>
                  <a:srgbClr val="000000"/>
                </a:solidFill>
                <a:latin typeface="Source Sans 3"/>
                <a:ea typeface="Source Sans 3"/>
                <a:cs typeface="Source Sans 3"/>
                <a:sym typeface="Source Sans 3"/>
              </a:rPr>
              <a:t>Speidere: 5.</a:t>
            </a:r>
            <a:r>
              <a:rPr lang="no">
                <a:latin typeface="Source Sans 3"/>
                <a:ea typeface="Source Sans 3"/>
                <a:cs typeface="Source Sans 3"/>
                <a:sym typeface="Source Sans 3"/>
              </a:rPr>
              <a:t>–</a:t>
            </a:r>
            <a:r>
              <a:rPr lang="no">
                <a:solidFill>
                  <a:srgbClr val="000000"/>
                </a:solidFill>
                <a:latin typeface="Source Sans 3"/>
                <a:ea typeface="Source Sans 3"/>
                <a:cs typeface="Source Sans 3"/>
                <a:sym typeface="Source Sans 3"/>
              </a:rPr>
              <a:t>10. Klasse</a:t>
            </a:r>
            <a:endParaRPr>
              <a:solidFill>
                <a:srgbClr val="000000"/>
              </a:solidFill>
              <a:latin typeface="Source Sans 3"/>
              <a:ea typeface="Source Sans 3"/>
              <a:cs typeface="Source Sans 3"/>
              <a:sym typeface="Source Sans 3"/>
            </a:endParaRPr>
          </a:p>
          <a:p>
            <a:pPr marL="457200" lvl="0" indent="-317500" algn="l" rtl="0">
              <a:lnSpc>
                <a:spcPct val="115000"/>
              </a:lnSpc>
              <a:spcBef>
                <a:spcPts val="0"/>
              </a:spcBef>
              <a:spcAft>
                <a:spcPts val="0"/>
              </a:spcAft>
              <a:buClr>
                <a:srgbClr val="000000"/>
              </a:buClr>
              <a:buSzPts val="1400"/>
              <a:buFont typeface="Source Sans 3"/>
              <a:buChar char="●"/>
            </a:pPr>
            <a:r>
              <a:rPr lang="no">
                <a:solidFill>
                  <a:srgbClr val="000000"/>
                </a:solidFill>
                <a:latin typeface="Source Sans 3"/>
                <a:ea typeface="Source Sans 3"/>
                <a:cs typeface="Source Sans 3"/>
                <a:sym typeface="Source Sans 3"/>
              </a:rPr>
              <a:t>Rovere: 16</a:t>
            </a:r>
            <a:r>
              <a:rPr lang="no">
                <a:latin typeface="Source Sans 3"/>
                <a:ea typeface="Source Sans 3"/>
                <a:cs typeface="Source Sans 3"/>
                <a:sym typeface="Source Sans 3"/>
              </a:rPr>
              <a:t>–</a:t>
            </a:r>
            <a:r>
              <a:rPr lang="no">
                <a:solidFill>
                  <a:srgbClr val="000000"/>
                </a:solidFill>
                <a:latin typeface="Source Sans 3"/>
                <a:ea typeface="Source Sans 3"/>
                <a:cs typeface="Source Sans 3"/>
                <a:sym typeface="Source Sans 3"/>
              </a:rPr>
              <a:t>25 år</a:t>
            </a:r>
            <a:endParaRPr>
              <a:solidFill>
                <a:srgbClr val="000000"/>
              </a:solidFill>
              <a:latin typeface="Source Sans 3"/>
              <a:ea typeface="Source Sans 3"/>
              <a:cs typeface="Source Sans 3"/>
              <a:sym typeface="Source Sans 3"/>
            </a:endParaRPr>
          </a:p>
          <a:p>
            <a:pPr marL="457200" lvl="0" indent="-317500" algn="l" rtl="0">
              <a:lnSpc>
                <a:spcPct val="115000"/>
              </a:lnSpc>
              <a:spcBef>
                <a:spcPts val="0"/>
              </a:spcBef>
              <a:spcAft>
                <a:spcPts val="0"/>
              </a:spcAft>
              <a:buClr>
                <a:srgbClr val="000000"/>
              </a:buClr>
              <a:buSzPts val="1400"/>
              <a:buFont typeface="Source Sans 3"/>
              <a:buChar char="●"/>
            </a:pPr>
            <a:r>
              <a:rPr lang="no">
                <a:solidFill>
                  <a:srgbClr val="000000"/>
                </a:solidFill>
                <a:latin typeface="Source Sans 3"/>
                <a:ea typeface="Source Sans 3"/>
                <a:cs typeface="Source Sans 3"/>
                <a:sym typeface="Source Sans 3"/>
              </a:rPr>
              <a:t>Maur: 16</a:t>
            </a:r>
            <a:r>
              <a:rPr lang="no">
                <a:latin typeface="Source Sans 3"/>
                <a:ea typeface="Source Sans 3"/>
                <a:cs typeface="Source Sans 3"/>
                <a:sym typeface="Source Sans 3"/>
              </a:rPr>
              <a:t>–</a:t>
            </a:r>
            <a:r>
              <a:rPr lang="no">
                <a:solidFill>
                  <a:srgbClr val="000000"/>
                </a:solidFill>
                <a:latin typeface="Source Sans 3"/>
                <a:ea typeface="Source Sans 3"/>
                <a:cs typeface="Source Sans 3"/>
                <a:sym typeface="Source Sans 3"/>
              </a:rPr>
              <a:t>25 år</a:t>
            </a:r>
            <a:endParaRPr>
              <a:solidFill>
                <a:srgbClr val="000000"/>
              </a:solidFill>
              <a:latin typeface="Source Sans 3"/>
              <a:ea typeface="Source Sans 3"/>
              <a:cs typeface="Source Sans 3"/>
              <a:sym typeface="Source Sans 3"/>
            </a:endParaRPr>
          </a:p>
          <a:p>
            <a:pPr marL="457200" lvl="0" indent="-317500" algn="l" rtl="0">
              <a:lnSpc>
                <a:spcPct val="115000"/>
              </a:lnSpc>
              <a:spcBef>
                <a:spcPts val="0"/>
              </a:spcBef>
              <a:spcAft>
                <a:spcPts val="0"/>
              </a:spcAft>
              <a:buClr>
                <a:srgbClr val="000000"/>
              </a:buClr>
              <a:buSzPts val="1400"/>
              <a:buFont typeface="Source Sans 3"/>
              <a:buChar char="●"/>
            </a:pPr>
            <a:r>
              <a:rPr lang="no">
                <a:solidFill>
                  <a:srgbClr val="000000"/>
                </a:solidFill>
                <a:latin typeface="Source Sans 3"/>
                <a:ea typeface="Source Sans 3"/>
                <a:cs typeface="Source Sans 3"/>
                <a:sym typeface="Source Sans 3"/>
              </a:rPr>
              <a:t>Stab: 16+</a:t>
            </a:r>
            <a:endParaRPr>
              <a:solidFill>
                <a:srgbClr val="000000"/>
              </a:solidFill>
              <a:latin typeface="Source Sans 3"/>
              <a:ea typeface="Source Sans 3"/>
              <a:cs typeface="Source Sans 3"/>
              <a:sym typeface="Source Sans 3"/>
            </a:endParaRPr>
          </a:p>
          <a:p>
            <a:pPr marL="457200" lvl="0" indent="-317500" algn="l" rtl="0">
              <a:lnSpc>
                <a:spcPct val="115000"/>
              </a:lnSpc>
              <a:spcBef>
                <a:spcPts val="0"/>
              </a:spcBef>
              <a:spcAft>
                <a:spcPts val="0"/>
              </a:spcAft>
              <a:buClr>
                <a:srgbClr val="000000"/>
              </a:buClr>
              <a:buSzPts val="1400"/>
              <a:buFont typeface="Source Sans 3"/>
              <a:buChar char="●"/>
            </a:pPr>
            <a:r>
              <a:rPr lang="no">
                <a:solidFill>
                  <a:srgbClr val="000000"/>
                </a:solidFill>
                <a:latin typeface="Source Sans 3"/>
                <a:ea typeface="Source Sans 3"/>
                <a:cs typeface="Source Sans 3"/>
                <a:sym typeface="Source Sans 3"/>
              </a:rPr>
              <a:t>Ledere </a:t>
            </a:r>
            <a:endParaRPr>
              <a:solidFill>
                <a:srgbClr val="000000"/>
              </a:solidFill>
              <a:latin typeface="Source Sans 3"/>
              <a:ea typeface="Source Sans 3"/>
              <a:cs typeface="Source Sans 3"/>
              <a:sym typeface="Source Sans 3"/>
            </a:endParaRPr>
          </a:p>
          <a:p>
            <a:pPr marL="457200" lvl="0" indent="-317500" algn="l" rtl="0">
              <a:lnSpc>
                <a:spcPct val="115000"/>
              </a:lnSpc>
              <a:spcBef>
                <a:spcPts val="0"/>
              </a:spcBef>
              <a:spcAft>
                <a:spcPts val="0"/>
              </a:spcAft>
              <a:buClr>
                <a:srgbClr val="000000"/>
              </a:buClr>
              <a:buSzPts val="1400"/>
              <a:buFont typeface="Source Sans 3"/>
              <a:buChar char="●"/>
            </a:pPr>
            <a:r>
              <a:rPr lang="no">
                <a:solidFill>
                  <a:srgbClr val="000000"/>
                </a:solidFill>
                <a:latin typeface="Source Sans 3"/>
                <a:ea typeface="Source Sans 3"/>
                <a:cs typeface="Source Sans 3"/>
                <a:sym typeface="Source Sans 3"/>
              </a:rPr>
              <a:t>Lederbarn </a:t>
            </a:r>
            <a:endParaRPr>
              <a:solidFill>
                <a:srgbClr val="000000"/>
              </a:solidFill>
              <a:latin typeface="Source Sans 3"/>
              <a:ea typeface="Source Sans 3"/>
              <a:cs typeface="Source Sans 3"/>
              <a:sym typeface="Source Sans 3"/>
            </a:endParaRPr>
          </a:p>
          <a:p>
            <a:pPr marL="457200" lvl="0" indent="-317500" algn="l" rtl="0">
              <a:lnSpc>
                <a:spcPct val="115000"/>
              </a:lnSpc>
              <a:spcBef>
                <a:spcPts val="0"/>
              </a:spcBef>
              <a:spcAft>
                <a:spcPts val="0"/>
              </a:spcAft>
              <a:buClr>
                <a:srgbClr val="000000"/>
              </a:buClr>
              <a:buSzPts val="1400"/>
              <a:buFont typeface="Source Sans 3"/>
              <a:buChar char="●"/>
            </a:pPr>
            <a:r>
              <a:rPr lang="no">
                <a:solidFill>
                  <a:srgbClr val="000000"/>
                </a:solidFill>
                <a:latin typeface="Source Sans 3"/>
                <a:ea typeface="Source Sans 3"/>
                <a:cs typeface="Source Sans 3"/>
                <a:sym typeface="Source Sans 3"/>
              </a:rPr>
              <a:t>Internasjonale gjester</a:t>
            </a:r>
            <a:endParaRPr>
              <a:solidFill>
                <a:srgbClr val="000000"/>
              </a:solidFill>
              <a:latin typeface="Source Sans 3"/>
              <a:ea typeface="Source Sans 3"/>
              <a:cs typeface="Source Sans 3"/>
              <a:sym typeface="Source Sans 3"/>
            </a:endParaRPr>
          </a:p>
          <a:p>
            <a:pPr marL="457200" lvl="0" indent="-317500" algn="l" rtl="0">
              <a:lnSpc>
                <a:spcPct val="115000"/>
              </a:lnSpc>
              <a:spcBef>
                <a:spcPts val="0"/>
              </a:spcBef>
              <a:spcAft>
                <a:spcPts val="0"/>
              </a:spcAft>
              <a:buClr>
                <a:srgbClr val="000000"/>
              </a:buClr>
              <a:buSzPts val="1400"/>
              <a:buFont typeface="Source Sans 3"/>
              <a:buChar char="●"/>
            </a:pPr>
            <a:r>
              <a:rPr lang="no">
                <a:latin typeface="Source Sans 3"/>
                <a:ea typeface="Source Sans 3"/>
                <a:cs typeface="Source Sans 3"/>
                <a:sym typeface="Source Sans 3"/>
              </a:rPr>
              <a:t>St. Georgs G</a:t>
            </a:r>
            <a:r>
              <a:rPr lang="no">
                <a:solidFill>
                  <a:srgbClr val="000000"/>
                </a:solidFill>
                <a:latin typeface="Source Sans 3"/>
                <a:ea typeface="Source Sans 3"/>
                <a:cs typeface="Source Sans 3"/>
                <a:sym typeface="Source Sans 3"/>
              </a:rPr>
              <a:t>ildene, </a:t>
            </a:r>
            <a:r>
              <a:rPr lang="no">
                <a:latin typeface="Source Sans 3"/>
                <a:ea typeface="Source Sans 3"/>
                <a:cs typeface="Source Sans 3"/>
                <a:sym typeface="Source Sans 3"/>
              </a:rPr>
              <a:t>S</a:t>
            </a:r>
            <a:r>
              <a:rPr lang="no">
                <a:solidFill>
                  <a:srgbClr val="000000"/>
                </a:solidFill>
                <a:latin typeface="Source Sans 3"/>
                <a:ea typeface="Source Sans 3"/>
                <a:cs typeface="Source Sans 3"/>
                <a:sym typeface="Source Sans 3"/>
              </a:rPr>
              <a:t>peidermuseet </a:t>
            </a:r>
            <a:r>
              <a:rPr lang="no">
                <a:latin typeface="Source Sans 3"/>
                <a:ea typeface="Source Sans 3"/>
                <a:cs typeface="Source Sans 3"/>
                <a:sym typeface="Source Sans 3"/>
              </a:rPr>
              <a:t>og andre gjester</a:t>
            </a:r>
            <a:endParaRPr>
              <a:solidFill>
                <a:srgbClr val="000000"/>
              </a:solidFill>
              <a:latin typeface="Source Sans 3"/>
              <a:ea typeface="Source Sans 3"/>
              <a:cs typeface="Source Sans 3"/>
              <a:sym typeface="Source Sans 3"/>
            </a:endParaRPr>
          </a:p>
        </p:txBody>
      </p:sp>
      <p:sp>
        <p:nvSpPr>
          <p:cNvPr id="77" name="Google Shape;77;p15"/>
          <p:cNvSpPr txBox="1"/>
          <p:nvPr/>
        </p:nvSpPr>
        <p:spPr>
          <a:xfrm>
            <a:off x="318750" y="1120575"/>
            <a:ext cx="4164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o" sz="2300">
                <a:solidFill>
                  <a:srgbClr val="007079"/>
                </a:solidFill>
                <a:latin typeface="Roboto Serif Medium"/>
                <a:ea typeface="Roboto Serif Medium"/>
                <a:cs typeface="Roboto Serif Medium"/>
                <a:sym typeface="Roboto Serif Medium"/>
              </a:rPr>
              <a:t>12 000–15 000 deltakere</a:t>
            </a:r>
            <a:endParaRPr sz="2300">
              <a:solidFill>
                <a:srgbClr val="007079"/>
              </a:solidFill>
              <a:latin typeface="Roboto Serif Medium"/>
              <a:ea typeface="Roboto Serif Medium"/>
              <a:cs typeface="Roboto Serif Medium"/>
              <a:sym typeface="Roboto Serif Medium"/>
            </a:endParaRPr>
          </a:p>
        </p:txBody>
      </p:sp>
      <p:pic>
        <p:nvPicPr>
          <p:cNvPr id="78" name="Google Shape;78;p15"/>
          <p:cNvPicPr preferRelativeResize="0"/>
          <p:nvPr/>
        </p:nvPicPr>
        <p:blipFill rotWithShape="1">
          <a:blip r:embed="rId3">
            <a:alphaModFix/>
          </a:blip>
          <a:srcRect t="16774" b="24981"/>
          <a:stretch/>
        </p:blipFill>
        <p:spPr>
          <a:xfrm>
            <a:off x="4572000" y="1120575"/>
            <a:ext cx="3999897" cy="3495398"/>
          </a:xfrm>
          <a:prstGeom prst="rect">
            <a:avLst/>
          </a:prstGeom>
          <a:noFill/>
          <a:ln>
            <a:noFill/>
          </a:ln>
        </p:spPr>
      </p:pic>
      <p:sp>
        <p:nvSpPr>
          <p:cNvPr id="79" name="Google Shape;79;p15"/>
          <p:cNvSpPr txBox="1"/>
          <p:nvPr/>
        </p:nvSpPr>
        <p:spPr>
          <a:xfrm>
            <a:off x="7691025" y="4614875"/>
            <a:ext cx="1086300" cy="30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o" sz="900">
                <a:solidFill>
                  <a:schemeClr val="dk1"/>
                </a:solidFill>
                <a:latin typeface="Source Sans 3"/>
                <a:ea typeface="Source Sans 3"/>
                <a:cs typeface="Source Sans 3"/>
                <a:sym typeface="Source Sans 3"/>
              </a:rPr>
              <a:t>Foto:  Lars Røraas</a:t>
            </a:r>
            <a:endParaRPr sz="900">
              <a:solidFill>
                <a:schemeClr val="dk1"/>
              </a:solidFill>
              <a:latin typeface="Source Sans 3"/>
              <a:ea typeface="Source Sans 3"/>
              <a:cs typeface="Source Sans 3"/>
              <a:sym typeface="Source Sans 3"/>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no"/>
              <a:t>4</a:t>
            </a:fld>
            <a:endParaRPr/>
          </a:p>
        </p:txBody>
      </p:sp>
      <p:sp>
        <p:nvSpPr>
          <p:cNvPr id="85" name="Google Shape;85;p16"/>
          <p:cNvSpPr txBox="1"/>
          <p:nvPr/>
        </p:nvSpPr>
        <p:spPr>
          <a:xfrm>
            <a:off x="242550" y="359863"/>
            <a:ext cx="8520600" cy="572700"/>
          </a:xfrm>
          <a:prstGeom prst="rect">
            <a:avLst/>
          </a:prstGeom>
          <a:noFill/>
          <a:ln>
            <a:noFill/>
          </a:ln>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no" sz="2800" b="1">
                <a:solidFill>
                  <a:srgbClr val="007079"/>
                </a:solidFill>
                <a:latin typeface="Roboto Serif"/>
                <a:ea typeface="Roboto Serif"/>
                <a:cs typeface="Roboto Serif"/>
                <a:sym typeface="Roboto Serif"/>
              </a:rPr>
              <a:t>Hvorfor skal vi reise på leir? </a:t>
            </a:r>
            <a:endParaRPr sz="2800" b="1">
              <a:solidFill>
                <a:srgbClr val="007079"/>
              </a:solidFill>
              <a:latin typeface="Roboto Serif"/>
              <a:ea typeface="Roboto Serif"/>
              <a:cs typeface="Roboto Serif"/>
              <a:sym typeface="Roboto Serif"/>
            </a:endParaRPr>
          </a:p>
        </p:txBody>
      </p:sp>
      <p:sp>
        <p:nvSpPr>
          <p:cNvPr id="86" name="Google Shape;86;p16"/>
          <p:cNvSpPr txBox="1"/>
          <p:nvPr/>
        </p:nvSpPr>
        <p:spPr>
          <a:xfrm>
            <a:off x="407500" y="1565375"/>
            <a:ext cx="3999900" cy="3416400"/>
          </a:xfrm>
          <a:prstGeom prst="rect">
            <a:avLst/>
          </a:prstGeom>
          <a:noFill/>
          <a:ln>
            <a:noFill/>
          </a:ln>
        </p:spPr>
        <p:txBody>
          <a:bodyPr spcFirstLastPara="1" wrap="square" lIns="91425" tIns="91425" rIns="91425" bIns="91425" anchor="t" anchorCtr="0">
            <a:normAutofit/>
          </a:bodyPr>
          <a:lstStyle/>
          <a:p>
            <a:pPr marL="457200" lvl="0" indent="-317500" algn="l" rtl="0">
              <a:lnSpc>
                <a:spcPct val="115000"/>
              </a:lnSpc>
              <a:spcBef>
                <a:spcPts val="0"/>
              </a:spcBef>
              <a:spcAft>
                <a:spcPts val="0"/>
              </a:spcAft>
              <a:buClr>
                <a:srgbClr val="000000"/>
              </a:buClr>
              <a:buSzPts val="1400"/>
              <a:buFont typeface="Source Sans 3"/>
              <a:buChar char="●"/>
            </a:pPr>
            <a:r>
              <a:rPr lang="no">
                <a:solidFill>
                  <a:srgbClr val="000000"/>
                </a:solidFill>
                <a:latin typeface="Source Sans 3"/>
                <a:ea typeface="Source Sans 3"/>
                <a:cs typeface="Source Sans 3"/>
                <a:sym typeface="Source Sans 3"/>
              </a:rPr>
              <a:t>Haik for speidere og rovere</a:t>
            </a:r>
            <a:endParaRPr>
              <a:solidFill>
                <a:srgbClr val="000000"/>
              </a:solidFill>
              <a:latin typeface="Source Sans 3"/>
              <a:ea typeface="Source Sans 3"/>
              <a:cs typeface="Source Sans 3"/>
              <a:sym typeface="Source Sans 3"/>
            </a:endParaRPr>
          </a:p>
          <a:p>
            <a:pPr marL="457200" lvl="0" indent="-317500" algn="l" rtl="0">
              <a:lnSpc>
                <a:spcPct val="115000"/>
              </a:lnSpc>
              <a:spcBef>
                <a:spcPts val="0"/>
              </a:spcBef>
              <a:spcAft>
                <a:spcPts val="0"/>
              </a:spcAft>
              <a:buSzPts val="1400"/>
              <a:buFont typeface="Source Sans 3"/>
              <a:buChar char="●"/>
            </a:pPr>
            <a:r>
              <a:rPr lang="no">
                <a:solidFill>
                  <a:srgbClr val="000000"/>
                </a:solidFill>
                <a:latin typeface="Source Sans 3"/>
                <a:ea typeface="Source Sans 3"/>
                <a:cs typeface="Source Sans 3"/>
                <a:sym typeface="Source Sans 3"/>
              </a:rPr>
              <a:t>Program </a:t>
            </a:r>
            <a:r>
              <a:rPr lang="no">
                <a:latin typeface="Source Sans 3"/>
                <a:ea typeface="Source Sans 3"/>
                <a:cs typeface="Source Sans 3"/>
                <a:sym typeface="Source Sans 3"/>
              </a:rPr>
              <a:t>med spennende aktiviteter</a:t>
            </a:r>
            <a:endParaRPr>
              <a:solidFill>
                <a:srgbClr val="000000"/>
              </a:solidFill>
              <a:latin typeface="Source Sans 3"/>
              <a:ea typeface="Source Sans 3"/>
              <a:cs typeface="Source Sans 3"/>
              <a:sym typeface="Source Sans 3"/>
            </a:endParaRPr>
          </a:p>
          <a:p>
            <a:pPr marL="457200" lvl="0" indent="-317500" algn="l" rtl="0">
              <a:lnSpc>
                <a:spcPct val="115000"/>
              </a:lnSpc>
              <a:spcBef>
                <a:spcPts val="0"/>
              </a:spcBef>
              <a:spcAft>
                <a:spcPts val="0"/>
              </a:spcAft>
              <a:buClr>
                <a:srgbClr val="000000"/>
              </a:buClr>
              <a:buSzPts val="1400"/>
              <a:buFont typeface="Source Sans 3"/>
              <a:buChar char="●"/>
            </a:pPr>
            <a:r>
              <a:rPr lang="no">
                <a:solidFill>
                  <a:srgbClr val="000000"/>
                </a:solidFill>
                <a:latin typeface="Source Sans 3"/>
                <a:ea typeface="Source Sans 3"/>
                <a:cs typeface="Source Sans 3"/>
                <a:sym typeface="Source Sans 3"/>
              </a:rPr>
              <a:t>Rover- &amp; maurleir med eget program</a:t>
            </a:r>
            <a:endParaRPr>
              <a:solidFill>
                <a:srgbClr val="000000"/>
              </a:solidFill>
              <a:latin typeface="Source Sans 3"/>
              <a:ea typeface="Source Sans 3"/>
              <a:cs typeface="Source Sans 3"/>
              <a:sym typeface="Source Sans 3"/>
            </a:endParaRPr>
          </a:p>
          <a:p>
            <a:pPr marL="457200" lvl="0" indent="-317500" algn="l" rtl="0">
              <a:lnSpc>
                <a:spcPct val="115000"/>
              </a:lnSpc>
              <a:spcBef>
                <a:spcPts val="0"/>
              </a:spcBef>
              <a:spcAft>
                <a:spcPts val="0"/>
              </a:spcAft>
              <a:buClr>
                <a:srgbClr val="000000"/>
              </a:buClr>
              <a:buSzPts val="1400"/>
              <a:buFont typeface="Source Sans 3"/>
              <a:buChar char="●"/>
            </a:pPr>
            <a:r>
              <a:rPr lang="no">
                <a:solidFill>
                  <a:srgbClr val="000000"/>
                </a:solidFill>
                <a:latin typeface="Source Sans 3"/>
                <a:ea typeface="Source Sans 3"/>
                <a:cs typeface="Source Sans 3"/>
                <a:sym typeface="Source Sans 3"/>
              </a:rPr>
              <a:t>Åpnings- og avslutningsleirbål</a:t>
            </a:r>
            <a:endParaRPr>
              <a:solidFill>
                <a:srgbClr val="000000"/>
              </a:solidFill>
              <a:latin typeface="Source Sans 3"/>
              <a:ea typeface="Source Sans 3"/>
              <a:cs typeface="Source Sans 3"/>
              <a:sym typeface="Source Sans 3"/>
            </a:endParaRPr>
          </a:p>
          <a:p>
            <a:pPr marL="457200" lvl="0" indent="-317500" algn="l" rtl="0">
              <a:lnSpc>
                <a:spcPct val="115000"/>
              </a:lnSpc>
              <a:spcBef>
                <a:spcPts val="0"/>
              </a:spcBef>
              <a:spcAft>
                <a:spcPts val="0"/>
              </a:spcAft>
              <a:buClr>
                <a:srgbClr val="000000"/>
              </a:buClr>
              <a:buSzPts val="1400"/>
              <a:buFont typeface="Source Sans 3"/>
              <a:buChar char="●"/>
            </a:pPr>
            <a:r>
              <a:rPr lang="no">
                <a:solidFill>
                  <a:srgbClr val="000000"/>
                </a:solidFill>
                <a:latin typeface="Source Sans 3"/>
                <a:ea typeface="Source Sans 3"/>
                <a:cs typeface="Source Sans 3"/>
                <a:sym typeface="Source Sans 3"/>
              </a:rPr>
              <a:t>God leirmat</a:t>
            </a:r>
            <a:endParaRPr>
              <a:solidFill>
                <a:srgbClr val="000000"/>
              </a:solidFill>
              <a:latin typeface="Source Sans 3"/>
              <a:ea typeface="Source Sans 3"/>
              <a:cs typeface="Source Sans 3"/>
              <a:sym typeface="Source Sans 3"/>
            </a:endParaRPr>
          </a:p>
          <a:p>
            <a:pPr marL="457200" lvl="0" indent="-317500" algn="l" rtl="0">
              <a:lnSpc>
                <a:spcPct val="115000"/>
              </a:lnSpc>
              <a:spcBef>
                <a:spcPts val="0"/>
              </a:spcBef>
              <a:spcAft>
                <a:spcPts val="0"/>
              </a:spcAft>
              <a:buClr>
                <a:srgbClr val="000000"/>
              </a:buClr>
              <a:buSzPts val="1400"/>
              <a:buFont typeface="Source Sans 3"/>
              <a:buChar char="●"/>
            </a:pPr>
            <a:r>
              <a:rPr lang="no">
                <a:solidFill>
                  <a:srgbClr val="000000"/>
                </a:solidFill>
                <a:latin typeface="Source Sans 3"/>
                <a:ea typeface="Source Sans 3"/>
                <a:cs typeface="Source Sans 3"/>
                <a:sym typeface="Source Sans 3"/>
              </a:rPr>
              <a:t>Vakre omgivelser</a:t>
            </a:r>
            <a:endParaRPr>
              <a:latin typeface="Source Sans 3"/>
              <a:ea typeface="Source Sans 3"/>
              <a:cs typeface="Source Sans 3"/>
              <a:sym typeface="Source Sans 3"/>
            </a:endParaRPr>
          </a:p>
          <a:p>
            <a:pPr marL="457200" lvl="0" indent="-317500" algn="l" rtl="0">
              <a:lnSpc>
                <a:spcPct val="115000"/>
              </a:lnSpc>
              <a:spcBef>
                <a:spcPts val="0"/>
              </a:spcBef>
              <a:spcAft>
                <a:spcPts val="0"/>
              </a:spcAft>
              <a:buSzPts val="1400"/>
              <a:buFont typeface="Source Sans 3"/>
              <a:buChar char="●"/>
            </a:pPr>
            <a:r>
              <a:rPr lang="no">
                <a:latin typeface="Source Sans 3"/>
                <a:ea typeface="Source Sans 3"/>
                <a:cs typeface="Source Sans 3"/>
                <a:sym typeface="Source Sans 3"/>
              </a:rPr>
              <a:t>Leirmerker</a:t>
            </a:r>
            <a:endParaRPr>
              <a:latin typeface="Source Sans 3"/>
              <a:ea typeface="Source Sans 3"/>
              <a:cs typeface="Source Sans 3"/>
              <a:sym typeface="Source Sans 3"/>
            </a:endParaRPr>
          </a:p>
          <a:p>
            <a:pPr marL="457200" lvl="0" indent="-317500" algn="l" rtl="0">
              <a:lnSpc>
                <a:spcPct val="115000"/>
              </a:lnSpc>
              <a:spcBef>
                <a:spcPts val="0"/>
              </a:spcBef>
              <a:spcAft>
                <a:spcPts val="0"/>
              </a:spcAft>
              <a:buSzPts val="1400"/>
              <a:buFont typeface="Source Sans 3"/>
              <a:buChar char="●"/>
            </a:pPr>
            <a:r>
              <a:rPr lang="no">
                <a:latin typeface="Source Sans 3"/>
                <a:ea typeface="Source Sans 3"/>
                <a:cs typeface="Source Sans 3"/>
                <a:sym typeface="Source Sans 3"/>
              </a:rPr>
              <a:t>Nye venner</a:t>
            </a:r>
            <a:endParaRPr>
              <a:latin typeface="Source Sans 3"/>
              <a:ea typeface="Source Sans 3"/>
              <a:cs typeface="Source Sans 3"/>
              <a:sym typeface="Source Sans 3"/>
            </a:endParaRPr>
          </a:p>
          <a:p>
            <a:pPr marL="457200" lvl="0" indent="-317500" algn="l" rtl="0">
              <a:lnSpc>
                <a:spcPct val="115000"/>
              </a:lnSpc>
              <a:spcBef>
                <a:spcPts val="0"/>
              </a:spcBef>
              <a:spcAft>
                <a:spcPts val="0"/>
              </a:spcAft>
              <a:buSzPts val="1400"/>
              <a:buFont typeface="Source Sans 3"/>
              <a:buChar char="●"/>
            </a:pPr>
            <a:r>
              <a:rPr lang="no">
                <a:latin typeface="Source Sans 3"/>
                <a:ea typeface="Source Sans 3"/>
                <a:cs typeface="Source Sans 3"/>
                <a:sym typeface="Source Sans 3"/>
              </a:rPr>
              <a:t>Minner for livet</a:t>
            </a:r>
            <a:endParaRPr>
              <a:latin typeface="Source Sans 3"/>
              <a:ea typeface="Source Sans 3"/>
              <a:cs typeface="Source Sans 3"/>
              <a:sym typeface="Source Sans 3"/>
            </a:endParaRPr>
          </a:p>
          <a:p>
            <a:pPr marL="457200" lvl="0" indent="-317500" algn="l" rtl="0">
              <a:lnSpc>
                <a:spcPct val="115000"/>
              </a:lnSpc>
              <a:spcBef>
                <a:spcPts val="0"/>
              </a:spcBef>
              <a:spcAft>
                <a:spcPts val="0"/>
              </a:spcAft>
              <a:buSzPts val="1400"/>
              <a:buFont typeface="Source Sans 3"/>
              <a:buChar char="●"/>
            </a:pPr>
            <a:r>
              <a:rPr lang="no">
                <a:latin typeface="Source Sans 3"/>
                <a:ea typeface="Source Sans 3"/>
                <a:cs typeface="Source Sans 3"/>
                <a:sym typeface="Source Sans 3"/>
              </a:rPr>
              <a:t>Fantastiske opplevelser</a:t>
            </a:r>
            <a:endParaRPr>
              <a:latin typeface="Source Sans 3"/>
              <a:ea typeface="Source Sans 3"/>
              <a:cs typeface="Source Sans 3"/>
              <a:sym typeface="Source Sans 3"/>
            </a:endParaRPr>
          </a:p>
        </p:txBody>
      </p:sp>
      <p:pic>
        <p:nvPicPr>
          <p:cNvPr id="87" name="Google Shape;87;p16"/>
          <p:cNvPicPr preferRelativeResize="0"/>
          <p:nvPr/>
        </p:nvPicPr>
        <p:blipFill rotWithShape="1">
          <a:blip r:embed="rId3">
            <a:alphaModFix/>
          </a:blip>
          <a:srcRect l="1342" r="22385"/>
          <a:stretch/>
        </p:blipFill>
        <p:spPr>
          <a:xfrm>
            <a:off x="4572000" y="1120575"/>
            <a:ext cx="3999898" cy="3495400"/>
          </a:xfrm>
          <a:prstGeom prst="rect">
            <a:avLst/>
          </a:prstGeom>
          <a:noFill/>
          <a:ln>
            <a:noFill/>
          </a:ln>
        </p:spPr>
      </p:pic>
      <p:sp>
        <p:nvSpPr>
          <p:cNvPr id="88" name="Google Shape;88;p16"/>
          <p:cNvSpPr txBox="1"/>
          <p:nvPr/>
        </p:nvSpPr>
        <p:spPr>
          <a:xfrm>
            <a:off x="407500" y="1026575"/>
            <a:ext cx="37539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2300">
                <a:solidFill>
                  <a:srgbClr val="007079"/>
                </a:solidFill>
                <a:latin typeface="Roboto Serif Medium"/>
                <a:ea typeface="Roboto Serif Medium"/>
                <a:cs typeface="Roboto Serif Medium"/>
                <a:sym typeface="Roboto Serif Medium"/>
              </a:rPr>
              <a:t>Mange gode grunner: </a:t>
            </a:r>
            <a:endParaRPr sz="2300">
              <a:solidFill>
                <a:srgbClr val="007079"/>
              </a:solidFill>
              <a:latin typeface="Roboto Serif Medium"/>
              <a:ea typeface="Roboto Serif Medium"/>
              <a:cs typeface="Roboto Serif Medium"/>
              <a:sym typeface="Roboto Serif Medium"/>
            </a:endParaRPr>
          </a:p>
        </p:txBody>
      </p:sp>
      <p:sp>
        <p:nvSpPr>
          <p:cNvPr id="89" name="Google Shape;89;p16"/>
          <p:cNvSpPr txBox="1"/>
          <p:nvPr/>
        </p:nvSpPr>
        <p:spPr>
          <a:xfrm>
            <a:off x="7612350" y="4615975"/>
            <a:ext cx="1150800" cy="30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o" sz="900">
                <a:solidFill>
                  <a:schemeClr val="dk1"/>
                </a:solidFill>
                <a:latin typeface="Source Sans 3"/>
                <a:ea typeface="Source Sans 3"/>
                <a:cs typeface="Source Sans 3"/>
                <a:sym typeface="Source Sans 3"/>
              </a:rPr>
              <a:t>Foto: Lars Røraas</a:t>
            </a:r>
            <a:endParaRPr sz="900">
              <a:solidFill>
                <a:schemeClr val="dk1"/>
              </a:solidFill>
              <a:latin typeface="Source Sans 3"/>
              <a:ea typeface="Source Sans 3"/>
              <a:cs typeface="Source Sans 3"/>
              <a:sym typeface="Source Sans 3"/>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no"/>
              <a:t>5</a:t>
            </a:fld>
            <a:endParaRPr/>
          </a:p>
        </p:txBody>
      </p:sp>
      <p:sp>
        <p:nvSpPr>
          <p:cNvPr id="95" name="Google Shape;95;p17"/>
          <p:cNvSpPr txBox="1"/>
          <p:nvPr/>
        </p:nvSpPr>
        <p:spPr>
          <a:xfrm>
            <a:off x="5127325" y="4054500"/>
            <a:ext cx="4705200" cy="519300"/>
          </a:xfrm>
          <a:prstGeom prst="rect">
            <a:avLst/>
          </a:prstGeom>
          <a:noFill/>
          <a:ln>
            <a:noFill/>
          </a:ln>
        </p:spPr>
        <p:txBody>
          <a:bodyPr spcFirstLastPara="1" wrap="square" lIns="91425" tIns="91425" rIns="91425" bIns="91425" anchor="t" anchorCtr="0">
            <a:normAutofit fontScale="40000" lnSpcReduction="20000"/>
          </a:bodyPr>
          <a:lstStyle/>
          <a:p>
            <a:pPr marL="0" lvl="0" indent="0" algn="l" rtl="0">
              <a:lnSpc>
                <a:spcPct val="115000"/>
              </a:lnSpc>
              <a:spcBef>
                <a:spcPts val="0"/>
              </a:spcBef>
              <a:spcAft>
                <a:spcPts val="0"/>
              </a:spcAft>
              <a:buNone/>
            </a:pPr>
            <a:r>
              <a:rPr lang="no" sz="5600">
                <a:latin typeface="Source Sans 3"/>
                <a:ea typeface="Source Sans 3"/>
                <a:cs typeface="Source Sans 3"/>
                <a:sym typeface="Source Sans 3"/>
              </a:rPr>
              <a:t>Sentralt på Østlandet</a:t>
            </a:r>
            <a:endParaRPr sz="5600">
              <a:solidFill>
                <a:srgbClr val="000000"/>
              </a:solidFill>
              <a:latin typeface="Source Sans 3"/>
              <a:ea typeface="Source Sans 3"/>
              <a:cs typeface="Source Sans 3"/>
              <a:sym typeface="Source Sans 3"/>
            </a:endParaRPr>
          </a:p>
          <a:p>
            <a:pPr marL="457200" lvl="0" indent="0" algn="l" rtl="0">
              <a:lnSpc>
                <a:spcPct val="115000"/>
              </a:lnSpc>
              <a:spcBef>
                <a:spcPts val="1200"/>
              </a:spcBef>
              <a:spcAft>
                <a:spcPts val="0"/>
              </a:spcAft>
              <a:buNone/>
            </a:pPr>
            <a:endParaRPr sz="1600">
              <a:solidFill>
                <a:srgbClr val="000000"/>
              </a:solidFill>
              <a:latin typeface="Roboto Serif"/>
              <a:ea typeface="Roboto Serif"/>
              <a:cs typeface="Roboto Serif"/>
              <a:sym typeface="Roboto Serif"/>
            </a:endParaRPr>
          </a:p>
          <a:p>
            <a:pPr marL="0" lvl="0" indent="0" algn="l" rtl="0">
              <a:lnSpc>
                <a:spcPct val="115000"/>
              </a:lnSpc>
              <a:spcBef>
                <a:spcPts val="1200"/>
              </a:spcBef>
              <a:spcAft>
                <a:spcPts val="1200"/>
              </a:spcAft>
              <a:buNone/>
            </a:pPr>
            <a:endParaRPr sz="1600">
              <a:solidFill>
                <a:srgbClr val="000000"/>
              </a:solidFill>
              <a:latin typeface="Roboto Serif"/>
              <a:ea typeface="Roboto Serif"/>
              <a:cs typeface="Roboto Serif"/>
              <a:sym typeface="Roboto Serif"/>
            </a:endParaRPr>
          </a:p>
        </p:txBody>
      </p:sp>
      <p:sp>
        <p:nvSpPr>
          <p:cNvPr id="96" name="Google Shape;96;p17"/>
          <p:cNvSpPr txBox="1"/>
          <p:nvPr/>
        </p:nvSpPr>
        <p:spPr>
          <a:xfrm>
            <a:off x="782075" y="4064100"/>
            <a:ext cx="3724200" cy="50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o">
                <a:solidFill>
                  <a:srgbClr val="000000"/>
                </a:solidFill>
                <a:highlight>
                  <a:srgbClr val="FFFFFF"/>
                </a:highlight>
                <a:latin typeface="Source Sans 3"/>
                <a:ea typeface="Source Sans 3"/>
                <a:cs typeface="Source Sans 3"/>
                <a:sym typeface="Source Sans 3"/>
              </a:rPr>
              <a:t>Vestre Toten veg 523, 2817 Gjøvik</a:t>
            </a:r>
            <a:endParaRPr>
              <a:solidFill>
                <a:srgbClr val="595959"/>
              </a:solidFill>
              <a:latin typeface="Source Sans 3"/>
              <a:ea typeface="Source Sans 3"/>
              <a:cs typeface="Source Sans 3"/>
              <a:sym typeface="Source Sans 3"/>
            </a:endParaRPr>
          </a:p>
        </p:txBody>
      </p:sp>
      <p:pic>
        <p:nvPicPr>
          <p:cNvPr id="97" name="Google Shape;97;p17"/>
          <p:cNvPicPr preferRelativeResize="0"/>
          <p:nvPr/>
        </p:nvPicPr>
        <p:blipFill rotWithShape="1">
          <a:blip r:embed="rId3">
            <a:alphaModFix/>
          </a:blip>
          <a:srcRect l="8575"/>
          <a:stretch/>
        </p:blipFill>
        <p:spPr>
          <a:xfrm>
            <a:off x="817750" y="1018425"/>
            <a:ext cx="4218025" cy="3094150"/>
          </a:xfrm>
          <a:prstGeom prst="rect">
            <a:avLst/>
          </a:prstGeom>
          <a:noFill/>
          <a:ln>
            <a:noFill/>
          </a:ln>
        </p:spPr>
      </p:pic>
      <p:sp>
        <p:nvSpPr>
          <p:cNvPr id="98" name="Google Shape;98;p17"/>
          <p:cNvSpPr txBox="1"/>
          <p:nvPr/>
        </p:nvSpPr>
        <p:spPr>
          <a:xfrm>
            <a:off x="311700" y="354563"/>
            <a:ext cx="8520600" cy="572700"/>
          </a:xfrm>
          <a:prstGeom prst="rect">
            <a:avLst/>
          </a:prstGeom>
          <a:noFill/>
          <a:ln>
            <a:noFill/>
          </a:ln>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no" sz="2800" b="1">
                <a:solidFill>
                  <a:srgbClr val="007079"/>
                </a:solidFill>
                <a:latin typeface="Roboto Serif"/>
                <a:ea typeface="Roboto Serif"/>
                <a:cs typeface="Roboto Serif"/>
                <a:sym typeface="Roboto Serif"/>
              </a:rPr>
              <a:t>Hvor skal leiren være?</a:t>
            </a:r>
            <a:endParaRPr sz="2800" b="1">
              <a:solidFill>
                <a:srgbClr val="007079"/>
              </a:solidFill>
              <a:latin typeface="Roboto Serif"/>
              <a:ea typeface="Roboto Serif"/>
              <a:cs typeface="Roboto Serif"/>
              <a:sym typeface="Roboto Serif"/>
            </a:endParaRPr>
          </a:p>
        </p:txBody>
      </p:sp>
      <p:pic>
        <p:nvPicPr>
          <p:cNvPr id="99" name="Google Shape;99;p17"/>
          <p:cNvPicPr preferRelativeResize="0"/>
          <p:nvPr/>
        </p:nvPicPr>
        <p:blipFill>
          <a:blip r:embed="rId4">
            <a:alphaModFix/>
          </a:blip>
          <a:stretch>
            <a:fillRect/>
          </a:stretch>
        </p:blipFill>
        <p:spPr>
          <a:xfrm>
            <a:off x="5188175" y="1016700"/>
            <a:ext cx="2987295" cy="3094150"/>
          </a:xfrm>
          <a:prstGeom prst="rect">
            <a:avLst/>
          </a:prstGeom>
          <a:noFill/>
          <a:ln>
            <a:noFill/>
          </a:ln>
        </p:spPr>
      </p:pic>
      <p:sp>
        <p:nvSpPr>
          <p:cNvPr id="100" name="Google Shape;100;p17"/>
          <p:cNvSpPr/>
          <p:nvPr/>
        </p:nvSpPr>
        <p:spPr>
          <a:xfrm>
            <a:off x="7259650" y="2199350"/>
            <a:ext cx="152100" cy="268800"/>
          </a:xfrm>
          <a:prstGeom prst="down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3"/>
              <a:ea typeface="Source Sans 3"/>
              <a:cs typeface="Source Sans 3"/>
              <a:sym typeface="Source Sans 3"/>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no"/>
              <a:t>6</a:t>
            </a:fld>
            <a:endParaRPr/>
          </a:p>
        </p:txBody>
      </p:sp>
      <p:sp>
        <p:nvSpPr>
          <p:cNvPr id="106" name="Google Shape;106;p18"/>
          <p:cNvSpPr txBox="1"/>
          <p:nvPr/>
        </p:nvSpPr>
        <p:spPr>
          <a:xfrm>
            <a:off x="242550" y="359863"/>
            <a:ext cx="8520600" cy="572700"/>
          </a:xfrm>
          <a:prstGeom prst="rect">
            <a:avLst/>
          </a:prstGeom>
          <a:noFill/>
          <a:ln>
            <a:noFill/>
          </a:ln>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no" sz="2800" b="1">
                <a:solidFill>
                  <a:srgbClr val="007079"/>
                </a:solidFill>
                <a:latin typeface="Roboto Serif"/>
                <a:ea typeface="Roboto Serif"/>
                <a:cs typeface="Roboto Serif"/>
                <a:sym typeface="Roboto Serif"/>
              </a:rPr>
              <a:t>Hvordan skal vi reise til leir? </a:t>
            </a:r>
            <a:endParaRPr sz="2800" b="1">
              <a:solidFill>
                <a:srgbClr val="007079"/>
              </a:solidFill>
              <a:latin typeface="Roboto Serif"/>
              <a:ea typeface="Roboto Serif"/>
              <a:cs typeface="Roboto Serif"/>
              <a:sym typeface="Roboto Serif"/>
            </a:endParaRPr>
          </a:p>
        </p:txBody>
      </p:sp>
      <p:pic>
        <p:nvPicPr>
          <p:cNvPr id="107" name="Google Shape;107;p18"/>
          <p:cNvPicPr preferRelativeResize="0"/>
          <p:nvPr/>
        </p:nvPicPr>
        <p:blipFill rotWithShape="1">
          <a:blip r:embed="rId3">
            <a:alphaModFix/>
          </a:blip>
          <a:srcRect r="11142"/>
          <a:stretch/>
        </p:blipFill>
        <p:spPr>
          <a:xfrm>
            <a:off x="4796175" y="1249400"/>
            <a:ext cx="3966976" cy="2971101"/>
          </a:xfrm>
          <a:prstGeom prst="rect">
            <a:avLst/>
          </a:prstGeom>
          <a:noFill/>
          <a:ln>
            <a:noFill/>
          </a:ln>
        </p:spPr>
      </p:pic>
      <p:sp>
        <p:nvSpPr>
          <p:cNvPr id="108" name="Google Shape;108;p18"/>
          <p:cNvSpPr txBox="1"/>
          <p:nvPr/>
        </p:nvSpPr>
        <p:spPr>
          <a:xfrm>
            <a:off x="7689900" y="4220500"/>
            <a:ext cx="2113800" cy="31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o" sz="900">
                <a:solidFill>
                  <a:schemeClr val="dk1"/>
                </a:solidFill>
                <a:latin typeface="Source Sans 3"/>
                <a:ea typeface="Source Sans 3"/>
                <a:cs typeface="Source Sans 3"/>
                <a:sym typeface="Source Sans 3"/>
              </a:rPr>
              <a:t>Foto: CF Salicath</a:t>
            </a:r>
            <a:endParaRPr sz="900">
              <a:solidFill>
                <a:schemeClr val="dk1"/>
              </a:solidFill>
              <a:latin typeface="Source Sans 3"/>
              <a:ea typeface="Source Sans 3"/>
              <a:cs typeface="Source Sans 3"/>
              <a:sym typeface="Source Sans 3"/>
            </a:endParaRPr>
          </a:p>
        </p:txBody>
      </p:sp>
      <p:sp>
        <p:nvSpPr>
          <p:cNvPr id="109" name="Google Shape;109;p18"/>
          <p:cNvSpPr txBox="1">
            <a:spLocks noGrp="1"/>
          </p:cNvSpPr>
          <p:nvPr>
            <p:ph type="body" idx="1"/>
          </p:nvPr>
        </p:nvSpPr>
        <p:spPr>
          <a:xfrm>
            <a:off x="242550" y="1287850"/>
            <a:ext cx="3903600" cy="2995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o" dirty="0"/>
              <a:t>I løpet av to dager skal mellom 12 000-15 000 deltaker reise til Gjøvik. Da er det viktig at reisemåten er godt planlagt. </a:t>
            </a:r>
            <a:endParaRPr dirty="0"/>
          </a:p>
          <a:p>
            <a:pPr marL="0" lvl="0" indent="0" algn="l" rtl="0">
              <a:spcBef>
                <a:spcPts val="1200"/>
              </a:spcBef>
              <a:spcAft>
                <a:spcPts val="0"/>
              </a:spcAft>
              <a:buNone/>
            </a:pPr>
            <a:r>
              <a:rPr lang="no" dirty="0"/>
              <a:t>Leiren ønsker å ha stort fokus på bærekraftige løsninger, vi </a:t>
            </a:r>
            <a:r>
              <a:rPr lang="nb-NO" dirty="0"/>
              <a:t>vil derfor benytte transport som </a:t>
            </a:r>
            <a:r>
              <a:rPr lang="nb-NO" dirty="0" err="1"/>
              <a:t>Vesterlen</a:t>
            </a:r>
            <a:r>
              <a:rPr lang="nb-NO" dirty="0"/>
              <a:t> krets setter opp. Avreise fredag, slik at vi er klar når leiren starter lørdag.</a:t>
            </a:r>
            <a:endParaRPr dirty="0"/>
          </a:p>
          <a:p>
            <a:pPr marL="0" lvl="0" indent="0" algn="l" rtl="0">
              <a:spcBef>
                <a:spcPts val="1200"/>
              </a:spcBef>
              <a:spcAft>
                <a:spcPts val="1200"/>
              </a:spcAft>
              <a:buNone/>
            </a:pPr>
            <a:r>
              <a:rPr lang="no" b="1" dirty="0"/>
              <a:t>Obs!</a:t>
            </a:r>
            <a:r>
              <a:rPr lang="no" dirty="0"/>
              <a:t> Leirområdet har begrenset med plass for parkering. Helt nødvendig transport prioriteres. </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9"/>
          <p:cNvSpPr txBox="1">
            <a:spLocks noGrp="1"/>
          </p:cNvSpPr>
          <p:nvPr>
            <p:ph type="title"/>
          </p:nvPr>
        </p:nvSpPr>
        <p:spPr>
          <a:xfrm>
            <a:off x="311700" y="464300"/>
            <a:ext cx="7002000"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no" sz="3100" b="1">
                <a:latin typeface="Roboto Serif"/>
                <a:ea typeface="Roboto Serif"/>
                <a:cs typeface="Roboto Serif"/>
                <a:sym typeface="Roboto Serif"/>
              </a:rPr>
              <a:t>Noen mål for landsleir 2025</a:t>
            </a:r>
            <a:endParaRPr sz="3100" b="1">
              <a:solidFill>
                <a:schemeClr val="accent3"/>
              </a:solidFill>
              <a:latin typeface="Roboto Serif"/>
              <a:ea typeface="Roboto Serif"/>
              <a:cs typeface="Roboto Serif"/>
              <a:sym typeface="Roboto Serif"/>
            </a:endParaRPr>
          </a:p>
          <a:p>
            <a:pPr marL="0" lvl="0" indent="0" algn="l" rtl="0">
              <a:spcBef>
                <a:spcPts val="0"/>
              </a:spcBef>
              <a:spcAft>
                <a:spcPts val="0"/>
              </a:spcAft>
              <a:buNone/>
            </a:pPr>
            <a:r>
              <a:rPr lang="no" sz="2000">
                <a:solidFill>
                  <a:schemeClr val="accent3"/>
                </a:solidFill>
                <a:latin typeface="Roboto Serif Medium"/>
                <a:ea typeface="Roboto Serif Medium"/>
                <a:cs typeface="Roboto Serif Medium"/>
                <a:sym typeface="Roboto Serif Medium"/>
              </a:rPr>
              <a:t>Rammen for leiren er friluftsliv</a:t>
            </a:r>
            <a:endParaRPr>
              <a:latin typeface="Roboto Serif Medium"/>
              <a:ea typeface="Roboto Serif Medium"/>
              <a:cs typeface="Roboto Serif Medium"/>
              <a:sym typeface="Roboto Serif Medium"/>
            </a:endParaRPr>
          </a:p>
        </p:txBody>
      </p:sp>
      <p:sp>
        <p:nvSpPr>
          <p:cNvPr id="115" name="Google Shape;115;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no"/>
              <a:t>7</a:t>
            </a:fld>
            <a:endParaRPr/>
          </a:p>
        </p:txBody>
      </p:sp>
      <p:sp>
        <p:nvSpPr>
          <p:cNvPr id="116" name="Google Shape;116;p19"/>
          <p:cNvSpPr txBox="1"/>
          <p:nvPr/>
        </p:nvSpPr>
        <p:spPr>
          <a:xfrm>
            <a:off x="311700" y="1384550"/>
            <a:ext cx="8394600" cy="3847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595959"/>
              </a:buClr>
              <a:buSzPts val="1400"/>
              <a:buFont typeface="Source Sans 3"/>
              <a:buChar char="●"/>
            </a:pPr>
            <a:r>
              <a:rPr lang="no">
                <a:solidFill>
                  <a:srgbClr val="595959"/>
                </a:solidFill>
                <a:latin typeface="Source Sans 3"/>
                <a:ea typeface="Source Sans 3"/>
                <a:cs typeface="Source Sans 3"/>
                <a:sym typeface="Source Sans 3"/>
              </a:rPr>
              <a:t>Landsleiren skal være en felles leir for speidere i Speiderne i Norges medlemsforbund, det vil si Norges KFUK-KFUM-speidere og Norges speiderforbund. Landsleiren skal bidra til å utvikle samarbeidet mellom forbundene og til at man blir bedre kjent med hverandre.</a:t>
            </a:r>
            <a:endParaRPr>
              <a:solidFill>
                <a:srgbClr val="595959"/>
              </a:solidFill>
              <a:latin typeface="Source Sans 3"/>
              <a:ea typeface="Source Sans 3"/>
              <a:cs typeface="Source Sans 3"/>
              <a:sym typeface="Source Sans 3"/>
            </a:endParaRPr>
          </a:p>
          <a:p>
            <a:pPr marL="457200" lvl="0" indent="0" algn="l" rtl="0">
              <a:spcBef>
                <a:spcPts val="0"/>
              </a:spcBef>
              <a:spcAft>
                <a:spcPts val="0"/>
              </a:spcAft>
              <a:buNone/>
            </a:pPr>
            <a:endParaRPr>
              <a:solidFill>
                <a:srgbClr val="595959"/>
              </a:solidFill>
              <a:latin typeface="Source Sans 3"/>
              <a:ea typeface="Source Sans 3"/>
              <a:cs typeface="Source Sans 3"/>
              <a:sym typeface="Source Sans 3"/>
            </a:endParaRPr>
          </a:p>
          <a:p>
            <a:pPr marL="457200" lvl="0" indent="-317500" algn="l" rtl="0">
              <a:spcBef>
                <a:spcPts val="0"/>
              </a:spcBef>
              <a:spcAft>
                <a:spcPts val="0"/>
              </a:spcAft>
              <a:buClr>
                <a:srgbClr val="595959"/>
              </a:buClr>
              <a:buSzPts val="1400"/>
              <a:buFont typeface="Source Sans 3"/>
              <a:buChar char="●"/>
            </a:pPr>
            <a:r>
              <a:rPr lang="no">
                <a:solidFill>
                  <a:srgbClr val="595959"/>
                </a:solidFill>
                <a:latin typeface="Source Sans 3"/>
                <a:ea typeface="Source Sans 3"/>
                <a:cs typeface="Source Sans 3"/>
                <a:sym typeface="Source Sans 3"/>
              </a:rPr>
              <a:t>Friluftsliv skal være rammen for leiren.</a:t>
            </a:r>
            <a:endParaRPr>
              <a:solidFill>
                <a:srgbClr val="595959"/>
              </a:solidFill>
              <a:latin typeface="Source Sans 3"/>
              <a:ea typeface="Source Sans 3"/>
              <a:cs typeface="Source Sans 3"/>
              <a:sym typeface="Source Sans 3"/>
            </a:endParaRPr>
          </a:p>
          <a:p>
            <a:pPr marL="457200" lvl="0" indent="0" algn="l" rtl="0">
              <a:spcBef>
                <a:spcPts val="0"/>
              </a:spcBef>
              <a:spcAft>
                <a:spcPts val="0"/>
              </a:spcAft>
              <a:buNone/>
            </a:pPr>
            <a:endParaRPr>
              <a:solidFill>
                <a:srgbClr val="595959"/>
              </a:solidFill>
              <a:latin typeface="Source Sans 3"/>
              <a:ea typeface="Source Sans 3"/>
              <a:cs typeface="Source Sans 3"/>
              <a:sym typeface="Source Sans 3"/>
            </a:endParaRPr>
          </a:p>
          <a:p>
            <a:pPr marL="457200" lvl="0" indent="-317500" algn="l" rtl="0">
              <a:spcBef>
                <a:spcPts val="0"/>
              </a:spcBef>
              <a:spcAft>
                <a:spcPts val="0"/>
              </a:spcAft>
              <a:buClr>
                <a:srgbClr val="595959"/>
              </a:buClr>
              <a:buSzPts val="1400"/>
              <a:buFont typeface="Source Sans 3"/>
              <a:buChar char="●"/>
            </a:pPr>
            <a:r>
              <a:rPr lang="no">
                <a:solidFill>
                  <a:srgbClr val="595959"/>
                </a:solidFill>
                <a:latin typeface="Source Sans 3"/>
                <a:ea typeface="Source Sans 3"/>
                <a:cs typeface="Source Sans 3"/>
                <a:sym typeface="Source Sans 3"/>
              </a:rPr>
              <a:t>Landsleiren skal ha et program som er lagt opp slik at det gir et aktivt, utviklende og variert tilbud til speidere, rovere og ledere.</a:t>
            </a:r>
            <a:endParaRPr>
              <a:solidFill>
                <a:srgbClr val="595959"/>
              </a:solidFill>
              <a:latin typeface="Source Sans 3"/>
              <a:ea typeface="Source Sans 3"/>
              <a:cs typeface="Source Sans 3"/>
              <a:sym typeface="Source Sans 3"/>
            </a:endParaRPr>
          </a:p>
          <a:p>
            <a:pPr marL="457200" lvl="0" indent="0" algn="l" rtl="0">
              <a:spcBef>
                <a:spcPts val="0"/>
              </a:spcBef>
              <a:spcAft>
                <a:spcPts val="0"/>
              </a:spcAft>
              <a:buNone/>
            </a:pPr>
            <a:endParaRPr>
              <a:solidFill>
                <a:srgbClr val="595959"/>
              </a:solidFill>
              <a:latin typeface="Source Sans 3"/>
              <a:ea typeface="Source Sans 3"/>
              <a:cs typeface="Source Sans 3"/>
              <a:sym typeface="Source Sans 3"/>
            </a:endParaRPr>
          </a:p>
          <a:p>
            <a:pPr marL="457200" lvl="0" indent="-317500" algn="l" rtl="0">
              <a:spcBef>
                <a:spcPts val="0"/>
              </a:spcBef>
              <a:spcAft>
                <a:spcPts val="0"/>
              </a:spcAft>
              <a:buClr>
                <a:srgbClr val="595959"/>
              </a:buClr>
              <a:buSzPts val="1400"/>
              <a:buFont typeface="Source Sans 3"/>
              <a:buChar char="●"/>
            </a:pPr>
            <a:r>
              <a:rPr lang="no">
                <a:solidFill>
                  <a:srgbClr val="595959"/>
                </a:solidFill>
                <a:latin typeface="Source Sans 3"/>
                <a:ea typeface="Source Sans 3"/>
                <a:cs typeface="Source Sans 3"/>
                <a:sym typeface="Source Sans 3"/>
              </a:rPr>
              <a:t>Programmet skal bygges opp av elementer fra begge forbunds programmer. Leiren skal være en arena for å prøve ut eksisterende og nye programaktiviteter.</a:t>
            </a:r>
            <a:endParaRPr>
              <a:solidFill>
                <a:srgbClr val="595959"/>
              </a:solidFill>
              <a:latin typeface="Source Sans 3"/>
              <a:ea typeface="Source Sans 3"/>
              <a:cs typeface="Source Sans 3"/>
              <a:sym typeface="Source Sans 3"/>
            </a:endParaRPr>
          </a:p>
          <a:p>
            <a:pPr marL="0" lvl="0" indent="0" algn="l" rtl="0">
              <a:spcBef>
                <a:spcPts val="0"/>
              </a:spcBef>
              <a:spcAft>
                <a:spcPts val="0"/>
              </a:spcAft>
              <a:buClr>
                <a:srgbClr val="000000"/>
              </a:buClr>
              <a:buSzPts val="1100"/>
              <a:buFont typeface="Arial"/>
              <a:buNone/>
            </a:pPr>
            <a:endParaRPr sz="1500">
              <a:solidFill>
                <a:srgbClr val="595959"/>
              </a:solidFill>
              <a:latin typeface="Roboto Serif"/>
              <a:ea typeface="Roboto Serif"/>
              <a:cs typeface="Roboto Serif"/>
              <a:sym typeface="Roboto Serif"/>
            </a:endParaRPr>
          </a:p>
          <a:p>
            <a:pPr marL="0" lvl="0" indent="0" algn="l" rtl="0">
              <a:spcBef>
                <a:spcPts val="0"/>
              </a:spcBef>
              <a:spcAft>
                <a:spcPts val="0"/>
              </a:spcAft>
              <a:buNone/>
            </a:pPr>
            <a:endParaRPr sz="1100">
              <a:solidFill>
                <a:srgbClr val="595959"/>
              </a:solidFill>
              <a:latin typeface="Roboto Serif"/>
              <a:ea typeface="Roboto Serif"/>
              <a:cs typeface="Roboto Serif"/>
              <a:sym typeface="Roboto Serif"/>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311700" y="464300"/>
            <a:ext cx="7002000"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no" sz="3100" b="1">
                <a:latin typeface="Roboto Serif"/>
                <a:ea typeface="Roboto Serif"/>
                <a:cs typeface="Roboto Serif"/>
                <a:sym typeface="Roboto Serif"/>
              </a:rPr>
              <a:t>Noen mål for landsleir 2025</a:t>
            </a:r>
            <a:endParaRPr sz="3100" b="1">
              <a:solidFill>
                <a:schemeClr val="accent3"/>
              </a:solidFill>
              <a:latin typeface="Roboto Serif"/>
              <a:ea typeface="Roboto Serif"/>
              <a:cs typeface="Roboto Serif"/>
              <a:sym typeface="Roboto Serif"/>
            </a:endParaRPr>
          </a:p>
          <a:p>
            <a:pPr marL="0" lvl="0" indent="0" algn="l" rtl="0">
              <a:spcBef>
                <a:spcPts val="0"/>
              </a:spcBef>
              <a:spcAft>
                <a:spcPts val="0"/>
              </a:spcAft>
              <a:buNone/>
            </a:pPr>
            <a:r>
              <a:rPr lang="no" sz="2000">
                <a:solidFill>
                  <a:schemeClr val="accent3"/>
                </a:solidFill>
                <a:latin typeface="Roboto Serif Medium"/>
                <a:ea typeface="Roboto Serif Medium"/>
                <a:cs typeface="Roboto Serif Medium"/>
                <a:sym typeface="Roboto Serif Medium"/>
              </a:rPr>
              <a:t>Rammen for leiren er friluftsliv</a:t>
            </a:r>
            <a:endParaRPr>
              <a:latin typeface="Roboto Serif Medium"/>
              <a:ea typeface="Roboto Serif Medium"/>
              <a:cs typeface="Roboto Serif Medium"/>
              <a:sym typeface="Roboto Serif Medium"/>
            </a:endParaRPr>
          </a:p>
        </p:txBody>
      </p:sp>
      <p:sp>
        <p:nvSpPr>
          <p:cNvPr id="122" name="Google Shape;122;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no"/>
              <a:t>8</a:t>
            </a:fld>
            <a:endParaRPr/>
          </a:p>
        </p:txBody>
      </p:sp>
      <p:sp>
        <p:nvSpPr>
          <p:cNvPr id="123" name="Google Shape;123;p20"/>
          <p:cNvSpPr txBox="1"/>
          <p:nvPr/>
        </p:nvSpPr>
        <p:spPr>
          <a:xfrm>
            <a:off x="311700" y="1384550"/>
            <a:ext cx="8862600" cy="37329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rgbClr val="595959"/>
              </a:buClr>
              <a:buSzPts val="1500"/>
              <a:buFont typeface="Source Sans 3"/>
              <a:buChar char="●"/>
            </a:pPr>
            <a:r>
              <a:rPr lang="no" sz="1500">
                <a:solidFill>
                  <a:srgbClr val="595959"/>
                </a:solidFill>
                <a:latin typeface="Source Sans 3"/>
                <a:ea typeface="Source Sans 3"/>
                <a:cs typeface="Source Sans 3"/>
                <a:sym typeface="Source Sans 3"/>
              </a:rPr>
              <a:t>Landsleiren skal ha en helhetlig miljø- og bærekraftsplan.</a:t>
            </a:r>
            <a:endParaRPr sz="1500">
              <a:solidFill>
                <a:srgbClr val="595959"/>
              </a:solidFill>
              <a:latin typeface="Source Sans 3"/>
              <a:ea typeface="Source Sans 3"/>
              <a:cs typeface="Source Sans 3"/>
              <a:sym typeface="Source Sans 3"/>
            </a:endParaRPr>
          </a:p>
          <a:p>
            <a:pPr marL="457200" lvl="0" indent="0" algn="l" rtl="0">
              <a:spcBef>
                <a:spcPts val="0"/>
              </a:spcBef>
              <a:spcAft>
                <a:spcPts val="0"/>
              </a:spcAft>
              <a:buNone/>
            </a:pPr>
            <a:endParaRPr sz="1500">
              <a:solidFill>
                <a:srgbClr val="595959"/>
              </a:solidFill>
              <a:latin typeface="Source Sans 3"/>
              <a:ea typeface="Source Sans 3"/>
              <a:cs typeface="Source Sans 3"/>
              <a:sym typeface="Source Sans 3"/>
            </a:endParaRPr>
          </a:p>
          <a:p>
            <a:pPr marL="457200" lvl="0" indent="-323850" algn="l" rtl="0">
              <a:spcBef>
                <a:spcPts val="0"/>
              </a:spcBef>
              <a:spcAft>
                <a:spcPts val="0"/>
              </a:spcAft>
              <a:buClr>
                <a:srgbClr val="595959"/>
              </a:buClr>
              <a:buSzPts val="1500"/>
              <a:buFont typeface="Source Sans 3"/>
              <a:buChar char="●"/>
            </a:pPr>
            <a:r>
              <a:rPr lang="no" sz="1500">
                <a:solidFill>
                  <a:srgbClr val="595959"/>
                </a:solidFill>
                <a:latin typeface="Source Sans 3"/>
                <a:ea typeface="Source Sans 3"/>
                <a:cs typeface="Source Sans 3"/>
                <a:sym typeface="Source Sans 3"/>
              </a:rPr>
              <a:t>Landsleiren skal være en inspirasjon for speidere, rovere, ledere og stabsmedlemmer. Den skal legge til rette for utøvelse av ungt lederskap. </a:t>
            </a:r>
            <a:br>
              <a:rPr lang="no" sz="1500">
                <a:solidFill>
                  <a:srgbClr val="595959"/>
                </a:solidFill>
                <a:latin typeface="Source Sans 3"/>
                <a:ea typeface="Source Sans 3"/>
                <a:cs typeface="Source Sans 3"/>
                <a:sym typeface="Source Sans 3"/>
              </a:rPr>
            </a:br>
            <a:endParaRPr sz="1500">
              <a:solidFill>
                <a:srgbClr val="595959"/>
              </a:solidFill>
              <a:latin typeface="Source Sans 3"/>
              <a:ea typeface="Source Sans 3"/>
              <a:cs typeface="Source Sans 3"/>
              <a:sym typeface="Source Sans 3"/>
            </a:endParaRPr>
          </a:p>
          <a:p>
            <a:pPr marL="457200" lvl="0" indent="-323850" algn="l" rtl="0">
              <a:spcBef>
                <a:spcPts val="0"/>
              </a:spcBef>
              <a:spcAft>
                <a:spcPts val="0"/>
              </a:spcAft>
              <a:buClr>
                <a:srgbClr val="595959"/>
              </a:buClr>
              <a:buSzPts val="1500"/>
              <a:buFont typeface="Source Sans 3"/>
              <a:buChar char="●"/>
            </a:pPr>
            <a:r>
              <a:rPr lang="no" sz="1500">
                <a:solidFill>
                  <a:srgbClr val="595959"/>
                </a:solidFill>
                <a:latin typeface="Source Sans 3"/>
                <a:ea typeface="Source Sans 3"/>
                <a:cs typeface="Source Sans 3"/>
                <a:sym typeface="Source Sans 3"/>
              </a:rPr>
              <a:t>Alle skal føle seg trygge og ivaretatt, og ha en god opplevelse.</a:t>
            </a:r>
            <a:br>
              <a:rPr lang="no" sz="1500">
                <a:solidFill>
                  <a:srgbClr val="595959"/>
                </a:solidFill>
                <a:latin typeface="Source Sans 3"/>
                <a:ea typeface="Source Sans 3"/>
                <a:cs typeface="Source Sans 3"/>
                <a:sym typeface="Source Sans 3"/>
              </a:rPr>
            </a:br>
            <a:endParaRPr sz="1500">
              <a:solidFill>
                <a:srgbClr val="595959"/>
              </a:solidFill>
              <a:latin typeface="Source Sans 3"/>
              <a:ea typeface="Source Sans 3"/>
              <a:cs typeface="Source Sans 3"/>
              <a:sym typeface="Source Sans 3"/>
            </a:endParaRPr>
          </a:p>
          <a:p>
            <a:pPr marL="457200" lvl="0" indent="-323850" algn="l" rtl="0">
              <a:spcBef>
                <a:spcPts val="0"/>
              </a:spcBef>
              <a:spcAft>
                <a:spcPts val="0"/>
              </a:spcAft>
              <a:buClr>
                <a:srgbClr val="595959"/>
              </a:buClr>
              <a:buSzPts val="1500"/>
              <a:buFont typeface="Source Sans 3"/>
              <a:buChar char="●"/>
            </a:pPr>
            <a:r>
              <a:rPr lang="no" sz="1500">
                <a:solidFill>
                  <a:srgbClr val="595959"/>
                </a:solidFill>
                <a:latin typeface="Source Sans 3"/>
                <a:ea typeface="Source Sans 3"/>
                <a:cs typeface="Source Sans 3"/>
                <a:sym typeface="Source Sans 3"/>
              </a:rPr>
              <a:t>Det skal legges vekt på å feire den frivillige innsatsen som legges ned i forbindelse med landsleiren.</a:t>
            </a:r>
            <a:br>
              <a:rPr lang="no" sz="1500">
                <a:solidFill>
                  <a:srgbClr val="595959"/>
                </a:solidFill>
                <a:latin typeface="Source Sans 3"/>
                <a:ea typeface="Source Sans 3"/>
                <a:cs typeface="Source Sans 3"/>
                <a:sym typeface="Source Sans 3"/>
              </a:rPr>
            </a:br>
            <a:endParaRPr sz="1500">
              <a:solidFill>
                <a:srgbClr val="595959"/>
              </a:solidFill>
              <a:latin typeface="Source Sans 3"/>
              <a:ea typeface="Source Sans 3"/>
              <a:cs typeface="Source Sans 3"/>
              <a:sym typeface="Source Sans 3"/>
            </a:endParaRPr>
          </a:p>
          <a:p>
            <a:pPr marL="457200" lvl="0" indent="-323850" algn="l" rtl="0">
              <a:spcBef>
                <a:spcPts val="0"/>
              </a:spcBef>
              <a:spcAft>
                <a:spcPts val="0"/>
              </a:spcAft>
              <a:buClr>
                <a:srgbClr val="595959"/>
              </a:buClr>
              <a:buSzPts val="1500"/>
              <a:buFont typeface="Source Sans 3"/>
              <a:buChar char="●"/>
            </a:pPr>
            <a:r>
              <a:rPr lang="no" sz="1500">
                <a:solidFill>
                  <a:srgbClr val="595959"/>
                </a:solidFill>
                <a:latin typeface="Source Sans 3"/>
                <a:ea typeface="Source Sans 3"/>
                <a:cs typeface="Source Sans 3"/>
                <a:sym typeface="Source Sans 3"/>
              </a:rPr>
              <a:t>Landsleiren skal være åpen, inkluderende og mangfoldig, og invitere til internasjonal deltagelse.</a:t>
            </a:r>
            <a:endParaRPr sz="1500">
              <a:solidFill>
                <a:srgbClr val="595959"/>
              </a:solidFill>
              <a:latin typeface="Source Sans 3"/>
              <a:ea typeface="Source Sans 3"/>
              <a:cs typeface="Source Sans 3"/>
              <a:sym typeface="Source Sans 3"/>
            </a:endParaRPr>
          </a:p>
          <a:p>
            <a:pPr marL="0" lvl="0" indent="0" algn="l" rtl="0">
              <a:spcBef>
                <a:spcPts val="0"/>
              </a:spcBef>
              <a:spcAft>
                <a:spcPts val="0"/>
              </a:spcAft>
              <a:buNone/>
            </a:pPr>
            <a:endParaRPr sz="1500">
              <a:solidFill>
                <a:srgbClr val="595959"/>
              </a:solidFill>
              <a:latin typeface="Source Sans 3"/>
              <a:ea typeface="Source Sans 3"/>
              <a:cs typeface="Source Sans 3"/>
              <a:sym typeface="Source Sans 3"/>
            </a:endParaRPr>
          </a:p>
          <a:p>
            <a:pPr marL="0" lvl="0" indent="0" algn="l" rtl="0">
              <a:spcBef>
                <a:spcPts val="0"/>
              </a:spcBef>
              <a:spcAft>
                <a:spcPts val="0"/>
              </a:spcAft>
              <a:buNone/>
            </a:pPr>
            <a:endParaRPr sz="1100">
              <a:solidFill>
                <a:srgbClr val="595959"/>
              </a:solidFill>
              <a:latin typeface="Roboto Serif"/>
              <a:ea typeface="Roboto Serif"/>
              <a:cs typeface="Roboto Serif"/>
              <a:sym typeface="Roboto Serif"/>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1"/>
          <p:cNvSpPr txBox="1">
            <a:spLocks noGrp="1"/>
          </p:cNvSpPr>
          <p:nvPr>
            <p:ph type="title"/>
          </p:nvPr>
        </p:nvSpPr>
        <p:spPr>
          <a:xfrm>
            <a:off x="311700" y="109375"/>
            <a:ext cx="68658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no"/>
              <a:t>Hva koster det å være med på leir?</a:t>
            </a:r>
            <a:endParaRPr/>
          </a:p>
        </p:txBody>
      </p:sp>
      <p:sp>
        <p:nvSpPr>
          <p:cNvPr id="129" name="Google Shape;129;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no"/>
              <a:t>9</a:t>
            </a:fld>
            <a:endParaRPr/>
          </a:p>
        </p:txBody>
      </p:sp>
      <p:sp>
        <p:nvSpPr>
          <p:cNvPr id="130" name="Google Shape;130;p21"/>
          <p:cNvSpPr txBox="1"/>
          <p:nvPr/>
        </p:nvSpPr>
        <p:spPr>
          <a:xfrm>
            <a:off x="311700" y="865075"/>
            <a:ext cx="7882800" cy="998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no" b="1">
                <a:solidFill>
                  <a:schemeClr val="dk1"/>
                </a:solidFill>
                <a:latin typeface="Source Sans 3"/>
                <a:ea typeface="Source Sans 3"/>
                <a:cs typeface="Source Sans 3"/>
                <a:sym typeface="Source Sans 3"/>
              </a:rPr>
              <a:t>Leiravgiften dekker mat, aktiviteter og opphold under leiren. Transport til og fra leir kommer i tillegg. Under er de ulike satsene. Grupper og kretser kan ha egne støtteordninger som gir lavere leiravgift.</a:t>
            </a:r>
            <a:endParaRPr sz="1800" b="1">
              <a:solidFill>
                <a:schemeClr val="dk1"/>
              </a:solidFill>
              <a:latin typeface="Source Sans 3"/>
              <a:ea typeface="Source Sans 3"/>
              <a:cs typeface="Source Sans 3"/>
              <a:sym typeface="Source Sans 3"/>
            </a:endParaRPr>
          </a:p>
        </p:txBody>
      </p:sp>
      <p:sp>
        <p:nvSpPr>
          <p:cNvPr id="131" name="Google Shape;131;p21"/>
          <p:cNvSpPr txBox="1"/>
          <p:nvPr/>
        </p:nvSpPr>
        <p:spPr>
          <a:xfrm>
            <a:off x="832225" y="4595625"/>
            <a:ext cx="7962000" cy="57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a:solidFill>
                <a:schemeClr val="dk1"/>
              </a:solidFill>
              <a:latin typeface="Source Sans 3"/>
              <a:ea typeface="Source Sans 3"/>
              <a:cs typeface="Source Sans 3"/>
              <a:sym typeface="Source Sans 3"/>
            </a:endParaRPr>
          </a:p>
        </p:txBody>
      </p:sp>
      <p:graphicFrame>
        <p:nvGraphicFramePr>
          <p:cNvPr id="132" name="Google Shape;132;p21"/>
          <p:cNvGraphicFramePr/>
          <p:nvPr/>
        </p:nvGraphicFramePr>
        <p:xfrm>
          <a:off x="786675" y="1863475"/>
          <a:ext cx="3219450" cy="2312973"/>
        </p:xfrm>
        <a:graphic>
          <a:graphicData uri="http://schemas.openxmlformats.org/drawingml/2006/table">
            <a:tbl>
              <a:tblPr>
                <a:noFill/>
                <a:tableStyleId>{0DFF30BF-D2C0-49AF-BE3A-60D90186B55E}</a:tableStyleId>
              </a:tblPr>
              <a:tblGrid>
                <a:gridCol w="2619375">
                  <a:extLst>
                    <a:ext uri="{9D8B030D-6E8A-4147-A177-3AD203B41FA5}">
                      <a16:colId xmlns:a16="http://schemas.microsoft.com/office/drawing/2014/main" val="20000"/>
                    </a:ext>
                  </a:extLst>
                </a:gridCol>
                <a:gridCol w="600075">
                  <a:extLst>
                    <a:ext uri="{9D8B030D-6E8A-4147-A177-3AD203B41FA5}">
                      <a16:colId xmlns:a16="http://schemas.microsoft.com/office/drawing/2014/main" val="20001"/>
                    </a:ext>
                  </a:extLst>
                </a:gridCol>
              </a:tblGrid>
              <a:tr h="0">
                <a:tc>
                  <a:txBody>
                    <a:bodyPr/>
                    <a:lstStyle/>
                    <a:p>
                      <a:pPr marL="0" lvl="0" indent="0" algn="l" rtl="0">
                        <a:lnSpc>
                          <a:spcPct val="80000"/>
                        </a:lnSpc>
                        <a:spcBef>
                          <a:spcPts val="0"/>
                        </a:spcBef>
                        <a:spcAft>
                          <a:spcPts val="0"/>
                        </a:spcAft>
                        <a:buNone/>
                      </a:pPr>
                      <a:r>
                        <a:rPr lang="no" sz="1100">
                          <a:latin typeface="Source Sans 3"/>
                          <a:ea typeface="Source Sans 3"/>
                          <a:cs typeface="Source Sans 3"/>
                          <a:sym typeface="Source Sans 3"/>
                        </a:rPr>
                        <a:t>Speider</a:t>
                      </a:r>
                      <a:endParaRPr sz="1100">
                        <a:latin typeface="Source Sans 3"/>
                        <a:ea typeface="Source Sans 3"/>
                        <a:cs typeface="Source Sans 3"/>
                        <a:sym typeface="Source Sans 3"/>
                      </a:endParaRPr>
                    </a:p>
                  </a:txBody>
                  <a:tcPr marL="63500" marR="63500" marT="63500" marB="63500"/>
                </a:tc>
                <a:tc>
                  <a:txBody>
                    <a:bodyPr/>
                    <a:lstStyle/>
                    <a:p>
                      <a:pPr marL="0" lvl="0" indent="0" algn="r" rtl="0">
                        <a:lnSpc>
                          <a:spcPct val="80000"/>
                        </a:lnSpc>
                        <a:spcBef>
                          <a:spcPts val="0"/>
                        </a:spcBef>
                        <a:spcAft>
                          <a:spcPts val="0"/>
                        </a:spcAft>
                        <a:buNone/>
                      </a:pPr>
                      <a:r>
                        <a:rPr lang="no" sz="1100">
                          <a:latin typeface="Source Sans 3"/>
                          <a:ea typeface="Source Sans 3"/>
                          <a:cs typeface="Source Sans 3"/>
                          <a:sym typeface="Source Sans 3"/>
                        </a:rPr>
                        <a:t>3 500 kr</a:t>
                      </a:r>
                      <a:endParaRPr sz="1100">
                        <a:latin typeface="Source Sans 3"/>
                        <a:ea typeface="Source Sans 3"/>
                        <a:cs typeface="Source Sans 3"/>
                        <a:sym typeface="Source Sans 3"/>
                      </a:endParaRPr>
                    </a:p>
                  </a:txBody>
                  <a:tcPr marL="63500" marR="63500" marT="63500" marB="63500"/>
                </a:tc>
                <a:extLst>
                  <a:ext uri="{0D108BD9-81ED-4DB2-BD59-A6C34878D82A}">
                    <a16:rowId xmlns:a16="http://schemas.microsoft.com/office/drawing/2014/main" val="10000"/>
                  </a:ext>
                </a:extLst>
              </a:tr>
              <a:tr h="0">
                <a:tc>
                  <a:txBody>
                    <a:bodyPr/>
                    <a:lstStyle/>
                    <a:p>
                      <a:pPr marL="0" lvl="0" indent="0" algn="l" rtl="0">
                        <a:lnSpc>
                          <a:spcPct val="80000"/>
                        </a:lnSpc>
                        <a:spcBef>
                          <a:spcPts val="0"/>
                        </a:spcBef>
                        <a:spcAft>
                          <a:spcPts val="0"/>
                        </a:spcAft>
                        <a:buNone/>
                      </a:pPr>
                      <a:r>
                        <a:rPr lang="no" sz="1100">
                          <a:latin typeface="Source Sans 3"/>
                          <a:ea typeface="Source Sans 3"/>
                          <a:cs typeface="Source Sans 3"/>
                          <a:sym typeface="Source Sans 3"/>
                        </a:rPr>
                        <a:t>Leder</a:t>
                      </a:r>
                      <a:endParaRPr sz="1100">
                        <a:latin typeface="Source Sans 3"/>
                        <a:ea typeface="Source Sans 3"/>
                        <a:cs typeface="Source Sans 3"/>
                        <a:sym typeface="Source Sans 3"/>
                      </a:endParaRPr>
                    </a:p>
                  </a:txBody>
                  <a:tcPr marL="63500" marR="63500" marT="63500" marB="63500"/>
                </a:tc>
                <a:tc>
                  <a:txBody>
                    <a:bodyPr/>
                    <a:lstStyle/>
                    <a:p>
                      <a:pPr marL="0" lvl="0" indent="0" algn="r" rtl="0">
                        <a:lnSpc>
                          <a:spcPct val="80000"/>
                        </a:lnSpc>
                        <a:spcBef>
                          <a:spcPts val="0"/>
                        </a:spcBef>
                        <a:spcAft>
                          <a:spcPts val="0"/>
                        </a:spcAft>
                        <a:buNone/>
                      </a:pPr>
                      <a:r>
                        <a:rPr lang="no" sz="1100">
                          <a:latin typeface="Source Sans 3"/>
                          <a:ea typeface="Source Sans 3"/>
                          <a:cs typeface="Source Sans 3"/>
                          <a:sym typeface="Source Sans 3"/>
                        </a:rPr>
                        <a:t>3 500 kr</a:t>
                      </a:r>
                      <a:endParaRPr sz="1100">
                        <a:latin typeface="Source Sans 3"/>
                        <a:ea typeface="Source Sans 3"/>
                        <a:cs typeface="Source Sans 3"/>
                        <a:sym typeface="Source Sans 3"/>
                      </a:endParaRPr>
                    </a:p>
                  </a:txBody>
                  <a:tcPr marL="63500" marR="63500" marT="63500" marB="63500"/>
                </a:tc>
                <a:extLst>
                  <a:ext uri="{0D108BD9-81ED-4DB2-BD59-A6C34878D82A}">
                    <a16:rowId xmlns:a16="http://schemas.microsoft.com/office/drawing/2014/main" val="10001"/>
                  </a:ext>
                </a:extLst>
              </a:tr>
              <a:tr h="0">
                <a:tc>
                  <a:txBody>
                    <a:bodyPr/>
                    <a:lstStyle/>
                    <a:p>
                      <a:pPr marL="0" lvl="0" indent="0" algn="l" rtl="0">
                        <a:lnSpc>
                          <a:spcPct val="80000"/>
                        </a:lnSpc>
                        <a:spcBef>
                          <a:spcPts val="0"/>
                        </a:spcBef>
                        <a:spcAft>
                          <a:spcPts val="0"/>
                        </a:spcAft>
                        <a:buNone/>
                      </a:pPr>
                      <a:r>
                        <a:rPr lang="no" sz="1100">
                          <a:latin typeface="Source Sans 3"/>
                          <a:ea typeface="Source Sans 3"/>
                          <a:cs typeface="Source Sans 3"/>
                          <a:sym typeface="Source Sans 3"/>
                        </a:rPr>
                        <a:t>Rover</a:t>
                      </a:r>
                      <a:endParaRPr sz="1100">
                        <a:latin typeface="Source Sans 3"/>
                        <a:ea typeface="Source Sans 3"/>
                        <a:cs typeface="Source Sans 3"/>
                        <a:sym typeface="Source Sans 3"/>
                      </a:endParaRPr>
                    </a:p>
                  </a:txBody>
                  <a:tcPr marL="63500" marR="63500" marT="63500" marB="63500"/>
                </a:tc>
                <a:tc>
                  <a:txBody>
                    <a:bodyPr/>
                    <a:lstStyle/>
                    <a:p>
                      <a:pPr marL="0" lvl="0" indent="0" algn="r" rtl="0">
                        <a:lnSpc>
                          <a:spcPct val="80000"/>
                        </a:lnSpc>
                        <a:spcBef>
                          <a:spcPts val="0"/>
                        </a:spcBef>
                        <a:spcAft>
                          <a:spcPts val="0"/>
                        </a:spcAft>
                        <a:buNone/>
                      </a:pPr>
                      <a:r>
                        <a:rPr lang="no" sz="1100">
                          <a:latin typeface="Source Sans 3"/>
                          <a:ea typeface="Source Sans 3"/>
                          <a:cs typeface="Source Sans 3"/>
                          <a:sym typeface="Source Sans 3"/>
                        </a:rPr>
                        <a:t>3 500 kr</a:t>
                      </a:r>
                      <a:endParaRPr sz="1100">
                        <a:latin typeface="Source Sans 3"/>
                        <a:ea typeface="Source Sans 3"/>
                        <a:cs typeface="Source Sans 3"/>
                        <a:sym typeface="Source Sans 3"/>
                      </a:endParaRPr>
                    </a:p>
                  </a:txBody>
                  <a:tcPr marL="63500" marR="63500" marT="63500" marB="63500"/>
                </a:tc>
                <a:extLst>
                  <a:ext uri="{0D108BD9-81ED-4DB2-BD59-A6C34878D82A}">
                    <a16:rowId xmlns:a16="http://schemas.microsoft.com/office/drawing/2014/main" val="10002"/>
                  </a:ext>
                </a:extLst>
              </a:tr>
              <a:tr h="722425">
                <a:tc>
                  <a:txBody>
                    <a:bodyPr/>
                    <a:lstStyle/>
                    <a:p>
                      <a:pPr marL="0" lvl="0" indent="0" algn="l" rtl="0">
                        <a:lnSpc>
                          <a:spcPct val="80000"/>
                        </a:lnSpc>
                        <a:spcBef>
                          <a:spcPts val="0"/>
                        </a:spcBef>
                        <a:spcAft>
                          <a:spcPts val="0"/>
                        </a:spcAft>
                        <a:buNone/>
                      </a:pPr>
                      <a:r>
                        <a:rPr lang="no" sz="1100">
                          <a:latin typeface="Source Sans 3"/>
                          <a:ea typeface="Source Sans 3"/>
                          <a:cs typeface="Source Sans 3"/>
                          <a:sym typeface="Source Sans 3"/>
                        </a:rPr>
                        <a:t>Stab/Maur ordinær</a:t>
                      </a:r>
                      <a:br>
                        <a:rPr lang="no" sz="1100">
                          <a:latin typeface="Source Sans 3"/>
                          <a:ea typeface="Source Sans 3"/>
                          <a:cs typeface="Source Sans 3"/>
                          <a:sym typeface="Source Sans 3"/>
                        </a:rPr>
                      </a:br>
                      <a:r>
                        <a:rPr lang="no" sz="1100">
                          <a:latin typeface="Source Sans 3"/>
                          <a:ea typeface="Source Sans 3"/>
                          <a:cs typeface="Source Sans 3"/>
                          <a:sym typeface="Source Sans 3"/>
                        </a:rPr>
                        <a:t>- </a:t>
                      </a:r>
                      <a:r>
                        <a:rPr lang="no" sz="1000">
                          <a:solidFill>
                            <a:srgbClr val="1D1D1D"/>
                          </a:solidFill>
                          <a:latin typeface="Source Sans 3"/>
                          <a:ea typeface="Source Sans 3"/>
                          <a:cs typeface="Source Sans 3"/>
                          <a:sym typeface="Source Sans 3"/>
                        </a:rPr>
                        <a:t>Stab/maur ordinær er stab under selve leiruka. Kan kombineres med arbeidsleir/maur uken </a:t>
                      </a:r>
                      <a:r>
                        <a:rPr lang="no" sz="1000" i="1">
                          <a:solidFill>
                            <a:srgbClr val="1D1D1D"/>
                          </a:solidFill>
                          <a:latin typeface="Source Sans 3"/>
                          <a:ea typeface="Source Sans 3"/>
                          <a:cs typeface="Source Sans 3"/>
                          <a:sym typeface="Source Sans 3"/>
                        </a:rPr>
                        <a:t>før </a:t>
                      </a:r>
                      <a:r>
                        <a:rPr lang="no" sz="1000">
                          <a:solidFill>
                            <a:srgbClr val="1D1D1D"/>
                          </a:solidFill>
                          <a:latin typeface="Source Sans 3"/>
                          <a:ea typeface="Source Sans 3"/>
                          <a:cs typeface="Source Sans 3"/>
                          <a:sym typeface="Source Sans 3"/>
                        </a:rPr>
                        <a:t>og/eller uken </a:t>
                      </a:r>
                      <a:r>
                        <a:rPr lang="no" sz="1000" i="1">
                          <a:solidFill>
                            <a:srgbClr val="1D1D1D"/>
                          </a:solidFill>
                          <a:latin typeface="Source Sans 3"/>
                          <a:ea typeface="Source Sans 3"/>
                          <a:cs typeface="Source Sans 3"/>
                          <a:sym typeface="Source Sans 3"/>
                        </a:rPr>
                        <a:t>etter </a:t>
                      </a:r>
                      <a:r>
                        <a:rPr lang="no" sz="1000">
                          <a:solidFill>
                            <a:srgbClr val="1D1D1D"/>
                          </a:solidFill>
                          <a:latin typeface="Source Sans 3"/>
                          <a:ea typeface="Source Sans 3"/>
                          <a:cs typeface="Source Sans 3"/>
                          <a:sym typeface="Source Sans 3"/>
                        </a:rPr>
                        <a:t>leir.</a:t>
                      </a:r>
                      <a:endParaRPr sz="1100">
                        <a:latin typeface="Source Sans 3"/>
                        <a:ea typeface="Source Sans 3"/>
                        <a:cs typeface="Source Sans 3"/>
                        <a:sym typeface="Source Sans 3"/>
                      </a:endParaRPr>
                    </a:p>
                  </a:txBody>
                  <a:tcPr marL="63500" marR="63500" marT="63500" marB="63500"/>
                </a:tc>
                <a:tc>
                  <a:txBody>
                    <a:bodyPr/>
                    <a:lstStyle/>
                    <a:p>
                      <a:pPr marL="0" lvl="0" indent="0" algn="r" rtl="0">
                        <a:lnSpc>
                          <a:spcPct val="80000"/>
                        </a:lnSpc>
                        <a:spcBef>
                          <a:spcPts val="0"/>
                        </a:spcBef>
                        <a:spcAft>
                          <a:spcPts val="0"/>
                        </a:spcAft>
                        <a:buNone/>
                      </a:pPr>
                      <a:r>
                        <a:rPr lang="no" sz="1100">
                          <a:latin typeface="Source Sans 3"/>
                          <a:ea typeface="Source Sans 3"/>
                          <a:cs typeface="Source Sans 3"/>
                          <a:sym typeface="Source Sans 3"/>
                        </a:rPr>
                        <a:t>2 450 kr</a:t>
                      </a:r>
                      <a:endParaRPr sz="1100">
                        <a:latin typeface="Source Sans 3"/>
                        <a:ea typeface="Source Sans 3"/>
                        <a:cs typeface="Source Sans 3"/>
                        <a:sym typeface="Source Sans 3"/>
                      </a:endParaRPr>
                    </a:p>
                  </a:txBody>
                  <a:tcPr marL="63500" marR="63500" marT="63500" marB="63500"/>
                </a:tc>
                <a:extLst>
                  <a:ext uri="{0D108BD9-81ED-4DB2-BD59-A6C34878D82A}">
                    <a16:rowId xmlns:a16="http://schemas.microsoft.com/office/drawing/2014/main" val="10003"/>
                  </a:ext>
                </a:extLst>
              </a:tr>
              <a:tr h="0">
                <a:tc>
                  <a:txBody>
                    <a:bodyPr/>
                    <a:lstStyle/>
                    <a:p>
                      <a:pPr marL="0" lvl="0" indent="0" algn="l" rtl="0">
                        <a:lnSpc>
                          <a:spcPct val="80000"/>
                        </a:lnSpc>
                        <a:spcBef>
                          <a:spcPts val="0"/>
                        </a:spcBef>
                        <a:spcAft>
                          <a:spcPts val="0"/>
                        </a:spcAft>
                        <a:buNone/>
                      </a:pPr>
                      <a:r>
                        <a:rPr lang="no" sz="1100">
                          <a:latin typeface="Source Sans 3"/>
                          <a:ea typeface="Source Sans 3"/>
                          <a:cs typeface="Source Sans 3"/>
                          <a:sym typeface="Source Sans 3"/>
                        </a:rPr>
                        <a:t>Lederrabatt *</a:t>
                      </a:r>
                      <a:endParaRPr sz="1100">
                        <a:latin typeface="Source Sans 3"/>
                        <a:ea typeface="Source Sans 3"/>
                        <a:cs typeface="Source Sans 3"/>
                        <a:sym typeface="Source Sans 3"/>
                      </a:endParaRPr>
                    </a:p>
                    <a:p>
                      <a:pPr marL="0" lvl="0" indent="0" algn="l" rtl="0">
                        <a:lnSpc>
                          <a:spcPct val="80000"/>
                        </a:lnSpc>
                        <a:spcBef>
                          <a:spcPts val="0"/>
                        </a:spcBef>
                        <a:spcAft>
                          <a:spcPts val="0"/>
                        </a:spcAft>
                        <a:buNone/>
                      </a:pPr>
                      <a:r>
                        <a:rPr lang="no" sz="1000">
                          <a:latin typeface="Source Sans 3"/>
                          <a:ea typeface="Source Sans 3"/>
                          <a:cs typeface="Source Sans 3"/>
                          <a:sym typeface="Source Sans 3"/>
                        </a:rPr>
                        <a:t>-Rabatt for en leder per 10. deltaker som deltar fra gruppa</a:t>
                      </a:r>
                      <a:endParaRPr sz="1000">
                        <a:latin typeface="Source Sans 3"/>
                        <a:ea typeface="Source Sans 3"/>
                        <a:cs typeface="Source Sans 3"/>
                        <a:sym typeface="Source Sans 3"/>
                      </a:endParaRPr>
                    </a:p>
                  </a:txBody>
                  <a:tcPr marL="63500" marR="63500" marT="63500" marB="63500"/>
                </a:tc>
                <a:tc>
                  <a:txBody>
                    <a:bodyPr/>
                    <a:lstStyle/>
                    <a:p>
                      <a:pPr marL="0" lvl="0" indent="0" algn="r" rtl="0">
                        <a:lnSpc>
                          <a:spcPct val="80000"/>
                        </a:lnSpc>
                        <a:spcBef>
                          <a:spcPts val="0"/>
                        </a:spcBef>
                        <a:spcAft>
                          <a:spcPts val="0"/>
                        </a:spcAft>
                        <a:buNone/>
                      </a:pPr>
                      <a:r>
                        <a:rPr lang="no" sz="1100">
                          <a:latin typeface="Source Sans 3"/>
                          <a:ea typeface="Source Sans 3"/>
                          <a:cs typeface="Source Sans 3"/>
                          <a:sym typeface="Source Sans 3"/>
                        </a:rPr>
                        <a:t>2 450 kr</a:t>
                      </a:r>
                      <a:endParaRPr sz="1100">
                        <a:latin typeface="Source Sans 3"/>
                        <a:ea typeface="Source Sans 3"/>
                        <a:cs typeface="Source Sans 3"/>
                        <a:sym typeface="Source Sans 3"/>
                      </a:endParaRPr>
                    </a:p>
                  </a:txBody>
                  <a:tcPr marL="63500" marR="63500" marT="63500" marB="63500"/>
                </a:tc>
                <a:extLst>
                  <a:ext uri="{0D108BD9-81ED-4DB2-BD59-A6C34878D82A}">
                    <a16:rowId xmlns:a16="http://schemas.microsoft.com/office/drawing/2014/main" val="10004"/>
                  </a:ext>
                </a:extLst>
              </a:tr>
              <a:tr h="0">
                <a:tc>
                  <a:txBody>
                    <a:bodyPr/>
                    <a:lstStyle/>
                    <a:p>
                      <a:pPr marL="0" lvl="0" indent="0" algn="l" rtl="0">
                        <a:lnSpc>
                          <a:spcPct val="80000"/>
                        </a:lnSpc>
                        <a:spcBef>
                          <a:spcPts val="0"/>
                        </a:spcBef>
                        <a:spcAft>
                          <a:spcPts val="0"/>
                        </a:spcAft>
                        <a:buNone/>
                      </a:pPr>
                      <a:r>
                        <a:rPr lang="no" sz="1100">
                          <a:latin typeface="Source Sans 3"/>
                          <a:ea typeface="Source Sans 3"/>
                          <a:cs typeface="Source Sans 3"/>
                          <a:sym typeface="Source Sans 3"/>
                        </a:rPr>
                        <a:t>Arbeidsleir/maur 1 uke</a:t>
                      </a:r>
                      <a:endParaRPr sz="1100">
                        <a:latin typeface="Source Sans 3"/>
                        <a:ea typeface="Source Sans 3"/>
                        <a:cs typeface="Source Sans 3"/>
                        <a:sym typeface="Source Sans 3"/>
                      </a:endParaRPr>
                    </a:p>
                  </a:txBody>
                  <a:tcPr marL="63500" marR="63500" marT="63500" marB="63500"/>
                </a:tc>
                <a:tc>
                  <a:txBody>
                    <a:bodyPr/>
                    <a:lstStyle/>
                    <a:p>
                      <a:pPr marL="0" lvl="0" indent="0" algn="r" rtl="0">
                        <a:lnSpc>
                          <a:spcPct val="80000"/>
                        </a:lnSpc>
                        <a:spcBef>
                          <a:spcPts val="0"/>
                        </a:spcBef>
                        <a:spcAft>
                          <a:spcPts val="0"/>
                        </a:spcAft>
                        <a:buNone/>
                      </a:pPr>
                      <a:r>
                        <a:rPr lang="no" sz="1100">
                          <a:latin typeface="Source Sans 3"/>
                          <a:ea typeface="Source Sans 3"/>
                          <a:cs typeface="Source Sans 3"/>
                          <a:sym typeface="Source Sans 3"/>
                        </a:rPr>
                        <a:t>2 625 kr</a:t>
                      </a:r>
                      <a:endParaRPr sz="1100">
                        <a:latin typeface="Source Sans 3"/>
                        <a:ea typeface="Source Sans 3"/>
                        <a:cs typeface="Source Sans 3"/>
                        <a:sym typeface="Source Sans 3"/>
                      </a:endParaRPr>
                    </a:p>
                  </a:txBody>
                  <a:tcPr marL="63500" marR="63500" marT="63500" marB="63500"/>
                </a:tc>
                <a:extLst>
                  <a:ext uri="{0D108BD9-81ED-4DB2-BD59-A6C34878D82A}">
                    <a16:rowId xmlns:a16="http://schemas.microsoft.com/office/drawing/2014/main" val="10005"/>
                  </a:ext>
                </a:extLst>
              </a:tr>
            </a:tbl>
          </a:graphicData>
        </a:graphic>
      </p:graphicFrame>
      <p:graphicFrame>
        <p:nvGraphicFramePr>
          <p:cNvPr id="133" name="Google Shape;133;p21"/>
          <p:cNvGraphicFramePr/>
          <p:nvPr/>
        </p:nvGraphicFramePr>
        <p:xfrm>
          <a:off x="4264825" y="1863475"/>
          <a:ext cx="2800350" cy="2165399"/>
        </p:xfrm>
        <a:graphic>
          <a:graphicData uri="http://schemas.openxmlformats.org/drawingml/2006/table">
            <a:tbl>
              <a:tblPr>
                <a:noFill/>
                <a:tableStyleId>{0DFF30BF-D2C0-49AF-BE3A-60D90186B55E}</a:tableStyleId>
              </a:tblPr>
              <a:tblGrid>
                <a:gridCol w="2209800">
                  <a:extLst>
                    <a:ext uri="{9D8B030D-6E8A-4147-A177-3AD203B41FA5}">
                      <a16:colId xmlns:a16="http://schemas.microsoft.com/office/drawing/2014/main" val="20000"/>
                    </a:ext>
                  </a:extLst>
                </a:gridCol>
                <a:gridCol w="590550">
                  <a:extLst>
                    <a:ext uri="{9D8B030D-6E8A-4147-A177-3AD203B41FA5}">
                      <a16:colId xmlns:a16="http://schemas.microsoft.com/office/drawing/2014/main" val="20001"/>
                    </a:ext>
                  </a:extLst>
                </a:gridCol>
              </a:tblGrid>
              <a:tr h="0">
                <a:tc>
                  <a:txBody>
                    <a:bodyPr/>
                    <a:lstStyle/>
                    <a:p>
                      <a:pPr marL="0" lvl="0" indent="0" algn="l" rtl="0">
                        <a:lnSpc>
                          <a:spcPct val="80000"/>
                        </a:lnSpc>
                        <a:spcBef>
                          <a:spcPts val="0"/>
                        </a:spcBef>
                        <a:spcAft>
                          <a:spcPts val="0"/>
                        </a:spcAft>
                        <a:buNone/>
                      </a:pPr>
                      <a:r>
                        <a:rPr lang="no" sz="1100">
                          <a:latin typeface="Source Sans 3"/>
                          <a:ea typeface="Source Sans 3"/>
                          <a:cs typeface="Source Sans 3"/>
                          <a:sym typeface="Source Sans 3"/>
                        </a:rPr>
                        <a:t>Arbeidsleir/maur 2 uker</a:t>
                      </a:r>
                      <a:endParaRPr sz="1100">
                        <a:latin typeface="Source Sans 3"/>
                        <a:ea typeface="Source Sans 3"/>
                        <a:cs typeface="Source Sans 3"/>
                        <a:sym typeface="Source Sans 3"/>
                      </a:endParaRPr>
                    </a:p>
                  </a:txBody>
                  <a:tcPr marL="63500" marR="63500" marT="63500" marB="63500"/>
                </a:tc>
                <a:tc>
                  <a:txBody>
                    <a:bodyPr/>
                    <a:lstStyle/>
                    <a:p>
                      <a:pPr marL="0" lvl="0" indent="0" algn="r" rtl="0">
                        <a:lnSpc>
                          <a:spcPct val="80000"/>
                        </a:lnSpc>
                        <a:spcBef>
                          <a:spcPts val="0"/>
                        </a:spcBef>
                        <a:spcAft>
                          <a:spcPts val="0"/>
                        </a:spcAft>
                        <a:buNone/>
                      </a:pPr>
                      <a:r>
                        <a:rPr lang="no" sz="1100">
                          <a:latin typeface="Source Sans 3"/>
                          <a:ea typeface="Source Sans 3"/>
                          <a:cs typeface="Source Sans 3"/>
                          <a:sym typeface="Source Sans 3"/>
                        </a:rPr>
                        <a:t>1 750 kr</a:t>
                      </a:r>
                      <a:endParaRPr sz="1100">
                        <a:latin typeface="Source Sans 3"/>
                        <a:ea typeface="Source Sans 3"/>
                        <a:cs typeface="Source Sans 3"/>
                        <a:sym typeface="Source Sans 3"/>
                      </a:endParaRPr>
                    </a:p>
                  </a:txBody>
                  <a:tcPr marL="63500" marR="63500" marT="63500" marB="63500"/>
                </a:tc>
                <a:extLst>
                  <a:ext uri="{0D108BD9-81ED-4DB2-BD59-A6C34878D82A}">
                    <a16:rowId xmlns:a16="http://schemas.microsoft.com/office/drawing/2014/main" val="10000"/>
                  </a:ext>
                </a:extLst>
              </a:tr>
              <a:tr h="0">
                <a:tc>
                  <a:txBody>
                    <a:bodyPr/>
                    <a:lstStyle/>
                    <a:p>
                      <a:pPr marL="0" lvl="0" indent="0" algn="l" rtl="0">
                        <a:lnSpc>
                          <a:spcPct val="80000"/>
                        </a:lnSpc>
                        <a:spcBef>
                          <a:spcPts val="0"/>
                        </a:spcBef>
                        <a:spcAft>
                          <a:spcPts val="0"/>
                        </a:spcAft>
                        <a:buNone/>
                      </a:pPr>
                      <a:r>
                        <a:rPr lang="no" sz="1100">
                          <a:latin typeface="Source Sans 3"/>
                          <a:ea typeface="Source Sans 3"/>
                          <a:cs typeface="Source Sans 3"/>
                          <a:sym typeface="Source Sans 3"/>
                        </a:rPr>
                        <a:t>Arbeidsleir/maur alle ukene</a:t>
                      </a:r>
                      <a:endParaRPr sz="1100">
                        <a:latin typeface="Source Sans 3"/>
                        <a:ea typeface="Source Sans 3"/>
                        <a:cs typeface="Source Sans 3"/>
                        <a:sym typeface="Source Sans 3"/>
                      </a:endParaRPr>
                    </a:p>
                  </a:txBody>
                  <a:tcPr marL="63500" marR="63500" marT="63500" marB="63500"/>
                </a:tc>
                <a:tc>
                  <a:txBody>
                    <a:bodyPr/>
                    <a:lstStyle/>
                    <a:p>
                      <a:pPr marL="0" lvl="0" indent="0" algn="r" rtl="0">
                        <a:lnSpc>
                          <a:spcPct val="80000"/>
                        </a:lnSpc>
                        <a:spcBef>
                          <a:spcPts val="0"/>
                        </a:spcBef>
                        <a:spcAft>
                          <a:spcPts val="0"/>
                        </a:spcAft>
                        <a:buNone/>
                      </a:pPr>
                      <a:r>
                        <a:rPr lang="no" sz="1100">
                          <a:latin typeface="Source Sans 3"/>
                          <a:ea typeface="Source Sans 3"/>
                          <a:cs typeface="Source Sans 3"/>
                          <a:sym typeface="Source Sans 3"/>
                        </a:rPr>
                        <a:t> 0 kr</a:t>
                      </a:r>
                      <a:endParaRPr sz="1100">
                        <a:latin typeface="Source Sans 3"/>
                        <a:ea typeface="Source Sans 3"/>
                        <a:cs typeface="Source Sans 3"/>
                        <a:sym typeface="Source Sans 3"/>
                      </a:endParaRPr>
                    </a:p>
                  </a:txBody>
                  <a:tcPr marL="63500" marR="63500" marT="63500" marB="63500"/>
                </a:tc>
                <a:extLst>
                  <a:ext uri="{0D108BD9-81ED-4DB2-BD59-A6C34878D82A}">
                    <a16:rowId xmlns:a16="http://schemas.microsoft.com/office/drawing/2014/main" val="10001"/>
                  </a:ext>
                </a:extLst>
              </a:tr>
              <a:tr h="0">
                <a:tc>
                  <a:txBody>
                    <a:bodyPr/>
                    <a:lstStyle/>
                    <a:p>
                      <a:pPr marL="0" lvl="0" indent="0" algn="l" rtl="0">
                        <a:lnSpc>
                          <a:spcPct val="80000"/>
                        </a:lnSpc>
                        <a:spcBef>
                          <a:spcPts val="0"/>
                        </a:spcBef>
                        <a:spcAft>
                          <a:spcPts val="0"/>
                        </a:spcAft>
                        <a:buNone/>
                      </a:pPr>
                      <a:r>
                        <a:rPr lang="no" sz="1100">
                          <a:latin typeface="Source Sans 3"/>
                          <a:ea typeface="Source Sans 3"/>
                          <a:cs typeface="Source Sans 3"/>
                          <a:sym typeface="Source Sans 3"/>
                        </a:rPr>
                        <a:t>Husstandssats</a:t>
                      </a:r>
                      <a:endParaRPr sz="1100">
                        <a:latin typeface="Source Sans 3"/>
                        <a:ea typeface="Source Sans 3"/>
                        <a:cs typeface="Source Sans 3"/>
                        <a:sym typeface="Source Sans 3"/>
                      </a:endParaRPr>
                    </a:p>
                    <a:p>
                      <a:pPr marL="0" lvl="0" indent="0" algn="l" rtl="0">
                        <a:lnSpc>
                          <a:spcPct val="80000"/>
                        </a:lnSpc>
                        <a:spcBef>
                          <a:spcPts val="0"/>
                        </a:spcBef>
                        <a:spcAft>
                          <a:spcPts val="0"/>
                        </a:spcAft>
                        <a:buNone/>
                      </a:pPr>
                      <a:r>
                        <a:rPr lang="no" sz="1000">
                          <a:latin typeface="Source Sans 3"/>
                          <a:ea typeface="Source Sans 3"/>
                          <a:cs typeface="Source Sans 3"/>
                          <a:sym typeface="Source Sans 3"/>
                        </a:rPr>
                        <a:t>-Pris fra og med andre påmeldte husstandsmedlem</a:t>
                      </a:r>
                      <a:endParaRPr sz="1000">
                        <a:latin typeface="Source Sans 3"/>
                        <a:ea typeface="Source Sans 3"/>
                        <a:cs typeface="Source Sans 3"/>
                        <a:sym typeface="Source Sans 3"/>
                      </a:endParaRPr>
                    </a:p>
                    <a:p>
                      <a:pPr marL="0" lvl="0" indent="0" algn="l" rtl="0">
                        <a:lnSpc>
                          <a:spcPct val="80000"/>
                        </a:lnSpc>
                        <a:spcBef>
                          <a:spcPts val="0"/>
                        </a:spcBef>
                        <a:spcAft>
                          <a:spcPts val="0"/>
                        </a:spcAft>
                        <a:buNone/>
                      </a:pPr>
                      <a:endParaRPr sz="1000">
                        <a:latin typeface="Source Sans 3"/>
                        <a:ea typeface="Source Sans 3"/>
                        <a:cs typeface="Source Sans 3"/>
                        <a:sym typeface="Source Sans 3"/>
                      </a:endParaRPr>
                    </a:p>
                  </a:txBody>
                  <a:tcPr marL="63500" marR="63500" marT="63500" marB="63500"/>
                </a:tc>
                <a:tc>
                  <a:txBody>
                    <a:bodyPr/>
                    <a:lstStyle/>
                    <a:p>
                      <a:pPr marL="0" lvl="0" indent="0" algn="r" rtl="0">
                        <a:lnSpc>
                          <a:spcPct val="80000"/>
                        </a:lnSpc>
                        <a:spcBef>
                          <a:spcPts val="0"/>
                        </a:spcBef>
                        <a:spcAft>
                          <a:spcPts val="0"/>
                        </a:spcAft>
                        <a:buNone/>
                      </a:pPr>
                      <a:r>
                        <a:rPr lang="no" sz="1100">
                          <a:latin typeface="Source Sans 3"/>
                          <a:ea typeface="Source Sans 3"/>
                          <a:cs typeface="Source Sans 3"/>
                          <a:sym typeface="Source Sans 3"/>
                        </a:rPr>
                        <a:t>2 450 kr</a:t>
                      </a:r>
                      <a:endParaRPr sz="1100">
                        <a:latin typeface="Source Sans 3"/>
                        <a:ea typeface="Source Sans 3"/>
                        <a:cs typeface="Source Sans 3"/>
                        <a:sym typeface="Source Sans 3"/>
                      </a:endParaRPr>
                    </a:p>
                  </a:txBody>
                  <a:tcPr marL="63500" marR="63500" marT="63500" marB="63500"/>
                </a:tc>
                <a:extLst>
                  <a:ext uri="{0D108BD9-81ED-4DB2-BD59-A6C34878D82A}">
                    <a16:rowId xmlns:a16="http://schemas.microsoft.com/office/drawing/2014/main" val="10002"/>
                  </a:ext>
                </a:extLst>
              </a:tr>
              <a:tr h="722425">
                <a:tc>
                  <a:txBody>
                    <a:bodyPr/>
                    <a:lstStyle/>
                    <a:p>
                      <a:pPr marL="0" lvl="0" indent="0" algn="l" rtl="0">
                        <a:lnSpc>
                          <a:spcPct val="80000"/>
                        </a:lnSpc>
                        <a:spcBef>
                          <a:spcPts val="0"/>
                        </a:spcBef>
                        <a:spcAft>
                          <a:spcPts val="0"/>
                        </a:spcAft>
                        <a:buNone/>
                      </a:pPr>
                      <a:r>
                        <a:rPr lang="no" sz="1100">
                          <a:latin typeface="Source Sans 3"/>
                          <a:ea typeface="Source Sans 3"/>
                          <a:cs typeface="Source Sans 3"/>
                          <a:sym typeface="Source Sans 3"/>
                        </a:rPr>
                        <a:t>Lederbarn i skolealder (1.–4. trinn)</a:t>
                      </a:r>
                      <a:endParaRPr sz="1100">
                        <a:latin typeface="Source Sans 3"/>
                        <a:ea typeface="Source Sans 3"/>
                        <a:cs typeface="Source Sans 3"/>
                        <a:sym typeface="Source Sans 3"/>
                      </a:endParaRPr>
                    </a:p>
                  </a:txBody>
                  <a:tcPr marL="63500" marR="63500" marT="63500" marB="63500"/>
                </a:tc>
                <a:tc>
                  <a:txBody>
                    <a:bodyPr/>
                    <a:lstStyle/>
                    <a:p>
                      <a:pPr marL="0" lvl="0" indent="0" algn="r" rtl="0">
                        <a:lnSpc>
                          <a:spcPct val="80000"/>
                        </a:lnSpc>
                        <a:spcBef>
                          <a:spcPts val="0"/>
                        </a:spcBef>
                        <a:spcAft>
                          <a:spcPts val="0"/>
                        </a:spcAft>
                        <a:buNone/>
                      </a:pPr>
                      <a:r>
                        <a:rPr lang="no" sz="1100">
                          <a:latin typeface="Source Sans 3"/>
                          <a:ea typeface="Source Sans 3"/>
                          <a:cs typeface="Source Sans 3"/>
                          <a:sym typeface="Source Sans 3"/>
                        </a:rPr>
                        <a:t>1 750 kr</a:t>
                      </a:r>
                      <a:endParaRPr sz="1100">
                        <a:latin typeface="Source Sans 3"/>
                        <a:ea typeface="Source Sans 3"/>
                        <a:cs typeface="Source Sans 3"/>
                        <a:sym typeface="Source Sans 3"/>
                      </a:endParaRPr>
                    </a:p>
                  </a:txBody>
                  <a:tcPr marL="63500" marR="63500" marT="63500" marB="63500"/>
                </a:tc>
                <a:extLst>
                  <a:ext uri="{0D108BD9-81ED-4DB2-BD59-A6C34878D82A}">
                    <a16:rowId xmlns:a16="http://schemas.microsoft.com/office/drawing/2014/main" val="10003"/>
                  </a:ext>
                </a:extLst>
              </a:tr>
              <a:tr h="0">
                <a:tc>
                  <a:txBody>
                    <a:bodyPr/>
                    <a:lstStyle/>
                    <a:p>
                      <a:pPr marL="0" lvl="0" indent="0" algn="l" rtl="0">
                        <a:lnSpc>
                          <a:spcPct val="80000"/>
                        </a:lnSpc>
                        <a:spcBef>
                          <a:spcPts val="0"/>
                        </a:spcBef>
                        <a:spcAft>
                          <a:spcPts val="0"/>
                        </a:spcAft>
                        <a:buNone/>
                      </a:pPr>
                      <a:r>
                        <a:rPr lang="no" sz="1100">
                          <a:latin typeface="Source Sans 3"/>
                          <a:ea typeface="Source Sans 3"/>
                          <a:cs typeface="Source Sans 3"/>
                          <a:sym typeface="Source Sans 3"/>
                        </a:rPr>
                        <a:t>Lederbarn under skolealder</a:t>
                      </a:r>
                      <a:endParaRPr sz="1100">
                        <a:latin typeface="Source Sans 3"/>
                        <a:ea typeface="Source Sans 3"/>
                        <a:cs typeface="Source Sans 3"/>
                        <a:sym typeface="Source Sans 3"/>
                      </a:endParaRPr>
                    </a:p>
                  </a:txBody>
                  <a:tcPr marL="63500" marR="63500" marT="63500" marB="63500"/>
                </a:tc>
                <a:tc>
                  <a:txBody>
                    <a:bodyPr/>
                    <a:lstStyle/>
                    <a:p>
                      <a:pPr marL="0" lvl="0" indent="0" algn="r" rtl="0">
                        <a:lnSpc>
                          <a:spcPct val="80000"/>
                        </a:lnSpc>
                        <a:spcBef>
                          <a:spcPts val="0"/>
                        </a:spcBef>
                        <a:spcAft>
                          <a:spcPts val="0"/>
                        </a:spcAft>
                        <a:buNone/>
                      </a:pPr>
                      <a:r>
                        <a:rPr lang="no" sz="1100">
                          <a:latin typeface="Source Sans 3"/>
                          <a:ea typeface="Source Sans 3"/>
                          <a:cs typeface="Source Sans 3"/>
                          <a:sym typeface="Source Sans 3"/>
                        </a:rPr>
                        <a:t>0 kr</a:t>
                      </a:r>
                      <a:endParaRPr sz="1100">
                        <a:latin typeface="Source Sans 3"/>
                        <a:ea typeface="Source Sans 3"/>
                        <a:cs typeface="Source Sans 3"/>
                        <a:sym typeface="Source Sans 3"/>
                      </a:endParaRPr>
                    </a:p>
                  </a:txBody>
                  <a:tcPr marL="63500" marR="63500" marT="63500" marB="63500"/>
                </a:tc>
                <a:extLst>
                  <a:ext uri="{0D108BD9-81ED-4DB2-BD59-A6C34878D82A}">
                    <a16:rowId xmlns:a16="http://schemas.microsoft.com/office/drawing/2014/main" val="10004"/>
                  </a:ext>
                </a:extLst>
              </a:tr>
            </a:tbl>
          </a:graphicData>
        </a:graphic>
      </p:graphicFrame>
    </p:spTree>
  </p:cSld>
  <p:clrMapOvr>
    <a:masterClrMapping/>
  </p:clrMapOvr>
</p:sld>
</file>

<file path=ppt/theme/theme1.xml><?xml version="1.0" encoding="utf-8"?>
<a:theme xmlns:a="http://schemas.openxmlformats.org/drawingml/2006/main" name="Speidernes landsleir presentasjon">
  <a:themeElements>
    <a:clrScheme name="Simple Light">
      <a:dk1>
        <a:srgbClr val="1D1D1D"/>
      </a:dk1>
      <a:lt1>
        <a:srgbClr val="FFFFFF"/>
      </a:lt1>
      <a:dk2>
        <a:srgbClr val="007079"/>
      </a:dk2>
      <a:lt2>
        <a:srgbClr val="EEEEEE"/>
      </a:lt2>
      <a:accent1>
        <a:srgbClr val="E74C39"/>
      </a:accent1>
      <a:accent2>
        <a:srgbClr val="FFC845"/>
      </a:accent2>
      <a:accent3>
        <a:srgbClr val="ABC380"/>
      </a:accent3>
      <a:accent4>
        <a:srgbClr val="AA2D2A"/>
      </a:accent4>
      <a:accent5>
        <a:srgbClr val="F9E08E"/>
      </a:accent5>
      <a:accent6>
        <a:srgbClr val="69813C"/>
      </a:accent6>
      <a:hlink>
        <a:srgbClr val="0070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TotalTime>
  <Words>1365</Words>
  <Application>Microsoft Office PowerPoint</Application>
  <PresentationFormat>Skjermfremvisning (16:9)</PresentationFormat>
  <Paragraphs>174</Paragraphs>
  <Slides>18</Slides>
  <Notes>18</Notes>
  <HiddenSlides>0</HiddenSlides>
  <MMClips>0</MMClips>
  <ScaleCrop>false</ScaleCrop>
  <HeadingPairs>
    <vt:vector size="6" baseType="variant">
      <vt:variant>
        <vt:lpstr>Brukte skrifter</vt:lpstr>
      </vt:variant>
      <vt:variant>
        <vt:i4>8</vt:i4>
      </vt:variant>
      <vt:variant>
        <vt:lpstr>Tema</vt:lpstr>
      </vt:variant>
      <vt:variant>
        <vt:i4>1</vt:i4>
      </vt:variant>
      <vt:variant>
        <vt:lpstr>Lysbildetitler</vt:lpstr>
      </vt:variant>
      <vt:variant>
        <vt:i4>18</vt:i4>
      </vt:variant>
    </vt:vector>
  </HeadingPairs>
  <TitlesOfParts>
    <vt:vector size="27" baseType="lpstr">
      <vt:lpstr>Roboto Serif Medium</vt:lpstr>
      <vt:lpstr>Roboto Serif SemiBold</vt:lpstr>
      <vt:lpstr>Roboto Serif ExtraBold</vt:lpstr>
      <vt:lpstr>Calibri</vt:lpstr>
      <vt:lpstr>Source Sans 3</vt:lpstr>
      <vt:lpstr>Roboto Serif</vt:lpstr>
      <vt:lpstr>Source Sans 3 Medium</vt:lpstr>
      <vt:lpstr>Arial</vt:lpstr>
      <vt:lpstr>Speidernes landsleir presentasjon</vt:lpstr>
      <vt:lpstr>PowerPoint-presentasjon</vt:lpstr>
      <vt:lpstr>Speidernes landsleir </vt:lpstr>
      <vt:lpstr>PowerPoint-presentasjon</vt:lpstr>
      <vt:lpstr>PowerPoint-presentasjon</vt:lpstr>
      <vt:lpstr>PowerPoint-presentasjon</vt:lpstr>
      <vt:lpstr>PowerPoint-presentasjon</vt:lpstr>
      <vt:lpstr>Noen mål for landsleir 2025 Rammen for leiren er friluftsliv</vt:lpstr>
      <vt:lpstr>Noen mål for landsleir 2025 Rammen for leiren er friluftsliv</vt:lpstr>
      <vt:lpstr>Hva koster det å være med på leir?</vt:lpstr>
      <vt:lpstr>Hvordan melder vi oss på?</vt:lpstr>
      <vt:lpstr>Hva er landsleir? </vt:lpstr>
      <vt:lpstr>I hjertet av leiren - torget</vt:lpstr>
      <vt:lpstr>Internasjonale speidere</vt:lpstr>
      <vt:lpstr>Bli klare for leir med forhåndsoppgaver</vt:lpstr>
      <vt:lpstr>Bli med og test leirmenyen!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Wenche Høghaug</dc:creator>
  <cp:lastModifiedBy>Wenche Høghaug</cp:lastModifiedBy>
  <cp:revision>1</cp:revision>
  <dcterms:modified xsi:type="dcterms:W3CDTF">2024-10-27T17:51:45Z</dcterms:modified>
</cp:coreProperties>
</file>