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13335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9f030b14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9f030b14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49f030b149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x-none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delingsoverskrift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e med teks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/>
          <p:nvPr/>
        </p:nvSpPr>
        <p:spPr>
          <a:xfrm>
            <a:off x="4010526" y="2528064"/>
            <a:ext cx="5133600" cy="4329900"/>
          </a:xfrm>
          <a:prstGeom prst="rect">
            <a:avLst/>
          </a:prstGeom>
          <a:gradFill>
            <a:gsLst>
              <a:gs pos="0">
                <a:srgbClr val="BABABA"/>
              </a:gs>
              <a:gs pos="35000">
                <a:srgbClr val="CFCFCF"/>
              </a:gs>
              <a:gs pos="100000">
                <a:srgbClr val="EDEDED"/>
              </a:gs>
            </a:gsLst>
            <a:lin ang="16200038" scaled="0"/>
          </a:gradFill>
          <a:ln>
            <a:noFill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4278224" y="3301424"/>
            <a:ext cx="4688100" cy="3459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 sommeren samles alle speiderne i Vesterlen krets til leir. Vi reiser til speidernes eget leirsted Camp 773 ved Jørpeland.</a:t>
            </a:r>
            <a:r>
              <a:rPr lang="x-non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</a:t>
            </a:r>
            <a:r>
              <a:rPr lang="x-non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antastiske naturområder med god plass til mange </a:t>
            </a:r>
            <a:r>
              <a:rPr lang="x-non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eventyrlige</a:t>
            </a:r>
            <a:r>
              <a:rPr lang="x-none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aktiviteter. Det blir hinderløype, kano, haik, klatring, leirbål og mye annet spennende.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Gjennom en uke vil du bli kjent med nye speidere, og knytte vennskapsbånd på tvers av grupper og patruljer. Speidere i patruljer, rovere i lag og ledere lager god leirmat på eget område. 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Eventyr er rammen for leiren. Alle gruppene velger sitt eventyr og lager aktiviteter relatert til eventyret. Vi setter av tid til en egen eventyrdag</a:t>
            </a:r>
            <a:r>
              <a:rPr lang="x-none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endParaRPr lang="nb-NO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b-NO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nb-NO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NÅR: 	Lørdag 22. – lørdag 29.juni 2019</a:t>
            </a:r>
            <a:endParaRPr lang="nb-NO" sz="1200" dirty="0" smtClean="0"/>
          </a:p>
          <a:p>
            <a:pPr lvl="0"/>
            <a:r>
              <a:rPr lang="nb-NO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Hvor:	Camp773, Foreneset speidertun ved Jørpeland i Strand</a:t>
            </a:r>
          </a:p>
          <a:p>
            <a:pPr lvl="0"/>
            <a:r>
              <a:rPr lang="nb-NO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PRIS: 	kr </a:t>
            </a:r>
            <a:r>
              <a:rPr lang="nb-NO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2950</a:t>
            </a:r>
            <a:r>
              <a:rPr lang="nb-NO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,- (Søsken 2400,-) </a:t>
            </a:r>
            <a:endParaRPr lang="nb-NO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nb-NO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PÅMELDING:	</a:t>
            </a:r>
            <a:r>
              <a:rPr lang="nb-NO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TBC</a:t>
            </a:r>
            <a:endParaRPr lang="nb-NO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nb-NO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LEDER:	</a:t>
            </a:r>
            <a:r>
              <a:rPr lang="nb-NO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Oddvar Aamodt, </a:t>
            </a:r>
            <a:r>
              <a:rPr lang="nb-NO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tlf. </a:t>
            </a:r>
            <a:r>
              <a:rPr lang="nb-NO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48880912</a:t>
            </a:r>
            <a:endParaRPr lang="nb-NO" dirty="0"/>
          </a:p>
          <a:p>
            <a:pPr lvl="0"/>
            <a:endParaRPr lang="nb-NO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 txBox="1">
            <a:spLocks noGrp="1"/>
          </p:cNvSpPr>
          <p:nvPr>
            <p:ph type="ctrTitle" idx="4294967295"/>
          </p:nvPr>
        </p:nvSpPr>
        <p:spPr>
          <a:xfrm>
            <a:off x="4278224" y="2753065"/>
            <a:ext cx="42723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lang="x-none" sz="3000" dirty="0"/>
              <a:t>Bli med på kretsleir!</a:t>
            </a:r>
            <a:endParaRPr sz="3000" dirty="0"/>
          </a:p>
        </p:txBody>
      </p:sp>
      <p:pic>
        <p:nvPicPr>
          <p:cNvPr id="108" name="Google Shape;108;p14" descr="IMG_785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10526" y="-1"/>
            <a:ext cx="5133476" cy="2683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 descr="Skjermbilde 2018-08-17 kl. 09.28.19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1331" y="177012"/>
            <a:ext cx="3437466" cy="2283318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4"/>
          <p:cNvSpPr txBox="1"/>
          <p:nvPr/>
        </p:nvSpPr>
        <p:spPr>
          <a:xfrm>
            <a:off x="281331" y="2533061"/>
            <a:ext cx="3437400" cy="29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for leiren er: Eventyr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Hvilket eventyr velger din gruppe?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 speidere bor i patruljer (4 til 8 personer) </a:t>
            </a: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med eget patruljeområde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Patruljen lager de fleste måltider selv, på eget patruljeområde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Patruljen drar på patruljehaik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Rovere deltar som ledere og stab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Rovere har egne aktiviteter og haik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✧"/>
            </a:pPr>
            <a:r>
              <a:rPr lang="x-none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 grupper bidrar med programaktiviteter.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3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Hva bidrar din gruppe med?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1.Egersund </a:t>
            </a:r>
            <a:r>
              <a:rPr lang="en-US" sz="1400" b="1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Speider</a:t>
            </a:r>
            <a:r>
              <a:rPr lang="en-US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x-none" sz="1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gruppe </a:t>
            </a:r>
            <a:r>
              <a:rPr lang="x-none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blir med på eventyret.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Bli med du også!</a:t>
            </a: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8249" y="5620991"/>
            <a:ext cx="1308101" cy="1189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merk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638" y="5333846"/>
            <a:ext cx="1371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126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Standardtema</vt:lpstr>
      <vt:lpstr>Bli med på kretsleir!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 med på kretsleir!</dc:title>
  <dc:creator>Oddvar Aamodt</dc:creator>
  <cp:lastModifiedBy>Oddvar Aamodt</cp:lastModifiedBy>
  <cp:revision>2</cp:revision>
  <dcterms:modified xsi:type="dcterms:W3CDTF">2019-01-16T21:28:05Z</dcterms:modified>
</cp:coreProperties>
</file>