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70" r:id="rId2"/>
    <p:sldId id="257" r:id="rId3"/>
    <p:sldId id="258" r:id="rId4"/>
    <p:sldId id="263" r:id="rId5"/>
    <p:sldId id="261" r:id="rId6"/>
    <p:sldId id="262" r:id="rId7"/>
    <p:sldId id="264" r:id="rId8"/>
    <p:sldId id="272" r:id="rId9"/>
    <p:sldId id="269" r:id="rId10"/>
    <p:sldId id="265" r:id="rId11"/>
    <p:sldId id="266" r:id="rId12"/>
    <p:sldId id="267" r:id="rId13"/>
    <p:sldId id="268" r:id="rId14"/>
  </p:sldIdLst>
  <p:sldSz cx="13004800" cy="9753600"/>
  <p:notesSz cx="6858000" cy="9144000"/>
  <p:defaultTextStyle>
    <a:lvl1pPr algn="ctr" defTabSz="584200">
      <a:defRPr sz="3600">
        <a:solidFill>
          <a:srgbClr val="5E5E5E"/>
        </a:solidFill>
        <a:latin typeface="Hoefler Text"/>
        <a:ea typeface="Hoefler Text"/>
        <a:cs typeface="Hoefler Text"/>
        <a:sym typeface="Hoefler Text"/>
      </a:defRPr>
    </a:lvl1pPr>
    <a:lvl2pPr indent="228600" algn="ctr" defTabSz="584200">
      <a:defRPr sz="3600">
        <a:solidFill>
          <a:srgbClr val="5E5E5E"/>
        </a:solidFill>
        <a:latin typeface="Hoefler Text"/>
        <a:ea typeface="Hoefler Text"/>
        <a:cs typeface="Hoefler Text"/>
        <a:sym typeface="Hoefler Text"/>
      </a:defRPr>
    </a:lvl2pPr>
    <a:lvl3pPr indent="457200" algn="ctr" defTabSz="584200">
      <a:defRPr sz="3600">
        <a:solidFill>
          <a:srgbClr val="5E5E5E"/>
        </a:solidFill>
        <a:latin typeface="Hoefler Text"/>
        <a:ea typeface="Hoefler Text"/>
        <a:cs typeface="Hoefler Text"/>
        <a:sym typeface="Hoefler Text"/>
      </a:defRPr>
    </a:lvl3pPr>
    <a:lvl4pPr indent="685800" algn="ctr" defTabSz="584200">
      <a:defRPr sz="3600">
        <a:solidFill>
          <a:srgbClr val="5E5E5E"/>
        </a:solidFill>
        <a:latin typeface="Hoefler Text"/>
        <a:ea typeface="Hoefler Text"/>
        <a:cs typeface="Hoefler Text"/>
        <a:sym typeface="Hoefler Text"/>
      </a:defRPr>
    </a:lvl4pPr>
    <a:lvl5pPr indent="914400" algn="ctr" defTabSz="584200">
      <a:defRPr sz="3600">
        <a:solidFill>
          <a:srgbClr val="5E5E5E"/>
        </a:solidFill>
        <a:latin typeface="Hoefler Text"/>
        <a:ea typeface="Hoefler Text"/>
        <a:cs typeface="Hoefler Text"/>
        <a:sym typeface="Hoefler Text"/>
      </a:defRPr>
    </a:lvl5pPr>
    <a:lvl6pPr indent="1143000" algn="ctr" defTabSz="584200">
      <a:defRPr sz="3600">
        <a:solidFill>
          <a:srgbClr val="5E5E5E"/>
        </a:solidFill>
        <a:latin typeface="Hoefler Text"/>
        <a:ea typeface="Hoefler Text"/>
        <a:cs typeface="Hoefler Text"/>
        <a:sym typeface="Hoefler Text"/>
      </a:defRPr>
    </a:lvl6pPr>
    <a:lvl7pPr indent="1371600" algn="ctr" defTabSz="584200">
      <a:defRPr sz="3600">
        <a:solidFill>
          <a:srgbClr val="5E5E5E"/>
        </a:solidFill>
        <a:latin typeface="Hoefler Text"/>
        <a:ea typeface="Hoefler Text"/>
        <a:cs typeface="Hoefler Text"/>
        <a:sym typeface="Hoefler Text"/>
      </a:defRPr>
    </a:lvl7pPr>
    <a:lvl8pPr indent="1600200" algn="ctr" defTabSz="584200">
      <a:defRPr sz="3600">
        <a:solidFill>
          <a:srgbClr val="5E5E5E"/>
        </a:solidFill>
        <a:latin typeface="Hoefler Text"/>
        <a:ea typeface="Hoefler Text"/>
        <a:cs typeface="Hoefler Text"/>
        <a:sym typeface="Hoefler Text"/>
      </a:defRPr>
    </a:lvl8pPr>
    <a:lvl9pPr indent="1828800" algn="ctr" defTabSz="584200">
      <a:defRPr sz="3600">
        <a:solidFill>
          <a:srgbClr val="5E5E5E"/>
        </a:solidFill>
        <a:latin typeface="Hoefler Text"/>
        <a:ea typeface="Hoefler Text"/>
        <a:cs typeface="Hoefler Text"/>
        <a:sym typeface="Hoefler Text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381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>
          <a:latin typeface="Hoefler Text"/>
          <a:ea typeface="Hoefler Text"/>
          <a:cs typeface="Hoefler Text"/>
        </a:font>
        <a:srgbClr val="3C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C5F5E"/>
              </a:solidFill>
              <a:prstDash val="solid"/>
              <a:miter lim="400000"/>
            </a:ln>
          </a:top>
          <a:bottom>
            <a:ln w="12700" cap="flat">
              <a:solidFill>
                <a:srgbClr val="3C5F5E"/>
              </a:solidFill>
              <a:prstDash val="solid"/>
              <a:miter lim="400000"/>
            </a:ln>
          </a:bottom>
          <a:insideH>
            <a:ln w="12700" cap="flat">
              <a:solidFill>
                <a:srgbClr val="3C5F5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3C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C5F5E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5C2C3">
              <a:alpha val="63000"/>
            </a:srgbClr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3C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C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C5F5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2727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354851"/>
              </a:solidFill>
              <a:prstDash val="solid"/>
              <a:miter lim="400000"/>
            </a:ln>
          </a:left>
          <a:right>
            <a:ln w="12700" cap="flat">
              <a:solidFill>
                <a:srgbClr val="354851"/>
              </a:solidFill>
              <a:prstDash val="solid"/>
              <a:miter lim="400000"/>
            </a:ln>
          </a:right>
          <a:top>
            <a:ln w="12700" cap="flat">
              <a:solidFill>
                <a:srgbClr val="354851"/>
              </a:solidFill>
              <a:prstDash val="solid"/>
              <a:miter lim="400000"/>
            </a:ln>
          </a:top>
          <a:bottom>
            <a:ln w="12700" cap="flat">
              <a:solidFill>
                <a:srgbClr val="354851"/>
              </a:solidFill>
              <a:prstDash val="solid"/>
              <a:miter lim="400000"/>
            </a:ln>
          </a:bottom>
          <a:insideH>
            <a:ln w="12700" cap="flat">
              <a:solidFill>
                <a:srgbClr val="354851"/>
              </a:solidFill>
              <a:prstDash val="solid"/>
              <a:miter lim="400000"/>
            </a:ln>
          </a:insideH>
          <a:insideV>
            <a:ln w="12700" cap="flat">
              <a:solidFill>
                <a:srgbClr val="35485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solidFill>
                <a:srgbClr val="354851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54851"/>
              </a:solidFill>
              <a:prstDash val="solid"/>
              <a:miter lim="400000"/>
            </a:ln>
          </a:top>
          <a:bottom>
            <a:ln w="12700" cap="flat">
              <a:solidFill>
                <a:srgbClr val="354851"/>
              </a:solidFill>
              <a:prstDash val="solid"/>
              <a:miter lim="400000"/>
            </a:ln>
          </a:bottom>
          <a:insideH>
            <a:ln w="12700" cap="flat">
              <a:solidFill>
                <a:srgbClr val="354851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79E9E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54851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7784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54851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7784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6E4D7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E7E4DC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4E1D9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A99C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50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9AAA9"/>
              </a:solidFill>
              <a:prstDash val="solid"/>
              <a:miter lim="400000"/>
            </a:ln>
          </a:top>
          <a:bottom>
            <a:ln w="12700" cap="flat">
              <a:solidFill>
                <a:srgbClr val="A9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AA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3" d="100"/>
          <a:sy n="53" d="100"/>
        </p:scale>
        <p:origin x="-1224" y="18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64577037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22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91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78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96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19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52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34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45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65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961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tel og undertitte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787400" y="1511300"/>
            <a:ext cx="11430000" cy="381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276D6D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Titteltekst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787400" y="5308600"/>
            <a:ext cx="11430000" cy="1447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Brødtekst nivå én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Brødtekst nivå to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Brødtekst nivå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Brødtekst nivå fire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Brødtekst nivå fem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de – horisonta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787400" y="7188200"/>
            <a:ext cx="11430000" cy="127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276D6D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Titteltekst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787400" y="8407400"/>
            <a:ext cx="11430000" cy="1041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Brødtekst nivå én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Brødtekst nivå to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Brødtekst nivå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Brødtekst nivå fire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Brødtekst nivå fem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tel – sentr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Titteltekst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de – vertik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457200" y="1244600"/>
            <a:ext cx="5600700" cy="34671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Titteltekst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457200" y="4851400"/>
            <a:ext cx="5600700" cy="3632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Brødtekst nivå én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Brødtekst nivå to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Brødtekst nivå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Brødtekst nivå fire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Brødtekst nivå fem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tel – øv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Titteltekst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tel og punktte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Titteltekst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Brødtekst nivå én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Brødtekst nivå to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Brødtekst nivå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Brødtekst nivå fire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Brødtekst nivå fem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tel, punkttegn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Titteltekst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787400" y="2768600"/>
            <a:ext cx="5486400" cy="5715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2800"/>
              </a:spcBef>
              <a:buBlip>
                <a:blip r:embed="rId2"/>
              </a:buBlip>
              <a:defRPr sz="3000"/>
            </a:lvl1pPr>
            <a:lvl2pPr marL="685800" indent="-342900">
              <a:spcBef>
                <a:spcPts val="2800"/>
              </a:spcBef>
              <a:buBlip>
                <a:blip r:embed="rId2"/>
              </a:buBlip>
              <a:defRPr sz="3000"/>
            </a:lvl2pPr>
            <a:lvl3pPr marL="1028700" indent="-342900">
              <a:spcBef>
                <a:spcPts val="2800"/>
              </a:spcBef>
              <a:buBlip>
                <a:blip r:embed="rId2"/>
              </a:buBlip>
              <a:defRPr sz="3000"/>
            </a:lvl3pPr>
            <a:lvl4pPr marL="1371600" indent="-342900">
              <a:spcBef>
                <a:spcPts val="2800"/>
              </a:spcBef>
              <a:buBlip>
                <a:blip r:embed="rId2"/>
              </a:buBlip>
              <a:defRPr sz="3000"/>
            </a:lvl4pPr>
            <a:lvl5pPr marL="1714500" indent="-3429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E5E5E"/>
                </a:solidFill>
              </a:rPr>
              <a:t>Brødtekst nivå én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E5E5E"/>
                </a:solidFill>
              </a:rPr>
              <a:t>Brødtekst nivå to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E5E5E"/>
                </a:solidFill>
              </a:rPr>
              <a:t>Brødtekst nivå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E5E5E"/>
                </a:solidFill>
              </a:rPr>
              <a:t>Brødtekst nivå fire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E5E5E"/>
                </a:solidFill>
              </a:rPr>
              <a:t>Brødtekst nivå fem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te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787400" y="1257300"/>
            <a:ext cx="11430000" cy="7239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Brødtekst nivå én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Brødtekst nivå to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Brødtekst nivå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Brødtekst nivå fire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Brødtekst nivå fem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de – 3 per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Titteltekst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Brødtekst nivå én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Brødtekst nivå to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Brødtekst nivå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Brødtekst nivå fire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Brødtekst nivå fem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584200">
        <a:defRPr sz="780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latin typeface="+mn-lt"/>
          <a:ea typeface="+mn-ea"/>
          <a:cs typeface="+mn-cs"/>
          <a:sym typeface="Baskerville"/>
        </a:defRPr>
      </a:lvl1pPr>
      <a:lvl2pPr indent="228600" algn="ctr" defTabSz="584200">
        <a:defRPr sz="780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latin typeface="+mn-lt"/>
          <a:ea typeface="+mn-ea"/>
          <a:cs typeface="+mn-cs"/>
          <a:sym typeface="Baskerville"/>
        </a:defRPr>
      </a:lvl2pPr>
      <a:lvl3pPr indent="457200" algn="ctr" defTabSz="584200">
        <a:defRPr sz="780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latin typeface="+mn-lt"/>
          <a:ea typeface="+mn-ea"/>
          <a:cs typeface="+mn-cs"/>
          <a:sym typeface="Baskerville"/>
        </a:defRPr>
      </a:lvl3pPr>
      <a:lvl4pPr indent="685800" algn="ctr" defTabSz="584200">
        <a:defRPr sz="780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latin typeface="+mn-lt"/>
          <a:ea typeface="+mn-ea"/>
          <a:cs typeface="+mn-cs"/>
          <a:sym typeface="Baskerville"/>
        </a:defRPr>
      </a:lvl4pPr>
      <a:lvl5pPr indent="914400" algn="ctr" defTabSz="584200">
        <a:defRPr sz="780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latin typeface="+mn-lt"/>
          <a:ea typeface="+mn-ea"/>
          <a:cs typeface="+mn-cs"/>
          <a:sym typeface="Baskerville"/>
        </a:defRPr>
      </a:lvl5pPr>
      <a:lvl6pPr indent="1143000" algn="ctr" defTabSz="584200">
        <a:defRPr sz="780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latin typeface="+mn-lt"/>
          <a:ea typeface="+mn-ea"/>
          <a:cs typeface="+mn-cs"/>
          <a:sym typeface="Baskerville"/>
        </a:defRPr>
      </a:lvl6pPr>
      <a:lvl7pPr indent="1371600" algn="ctr" defTabSz="584200">
        <a:defRPr sz="780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latin typeface="+mn-lt"/>
          <a:ea typeface="+mn-ea"/>
          <a:cs typeface="+mn-cs"/>
          <a:sym typeface="Baskerville"/>
        </a:defRPr>
      </a:lvl7pPr>
      <a:lvl8pPr indent="1600200" algn="ctr" defTabSz="584200">
        <a:defRPr sz="780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latin typeface="+mn-lt"/>
          <a:ea typeface="+mn-ea"/>
          <a:cs typeface="+mn-cs"/>
          <a:sym typeface="Baskerville"/>
        </a:defRPr>
      </a:lvl8pPr>
      <a:lvl9pPr indent="1828800" algn="ctr" defTabSz="584200">
        <a:defRPr sz="780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latin typeface="+mn-lt"/>
          <a:ea typeface="+mn-ea"/>
          <a:cs typeface="+mn-cs"/>
          <a:sym typeface="Baskerville"/>
        </a:defRPr>
      </a:lvl9pPr>
    </p:titleStyle>
    <p:bodyStyle>
      <a:lvl1pPr marL="393700" indent="-393700" defTabSz="584200">
        <a:spcBef>
          <a:spcPts val="3600"/>
        </a:spcBef>
        <a:buSzPct val="50000"/>
        <a:buBlip>
          <a:blip r:embed="rId15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1pPr>
      <a:lvl2pPr marL="787400" indent="-393700" defTabSz="584200">
        <a:spcBef>
          <a:spcPts val="3600"/>
        </a:spcBef>
        <a:buSzPct val="50000"/>
        <a:buBlip>
          <a:blip r:embed="rId15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2pPr>
      <a:lvl3pPr marL="1181100" indent="-393700" defTabSz="584200">
        <a:spcBef>
          <a:spcPts val="3600"/>
        </a:spcBef>
        <a:buSzPct val="50000"/>
        <a:buBlip>
          <a:blip r:embed="rId15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3pPr>
      <a:lvl4pPr marL="1574800" indent="-393700" defTabSz="584200">
        <a:spcBef>
          <a:spcPts val="3600"/>
        </a:spcBef>
        <a:buSzPct val="50000"/>
        <a:buBlip>
          <a:blip r:embed="rId15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4pPr>
      <a:lvl5pPr marL="1968500" indent="-393700" defTabSz="584200">
        <a:spcBef>
          <a:spcPts val="3600"/>
        </a:spcBef>
        <a:buSzPct val="50000"/>
        <a:buBlip>
          <a:blip r:embed="rId15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5pPr>
      <a:lvl6pPr marL="2362200" indent="-393700" defTabSz="584200">
        <a:spcBef>
          <a:spcPts val="3600"/>
        </a:spcBef>
        <a:buSzPct val="50000"/>
        <a:buBlip>
          <a:blip r:embed="rId15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6pPr>
      <a:lvl7pPr marL="2755900" indent="-393700" defTabSz="584200">
        <a:spcBef>
          <a:spcPts val="3600"/>
        </a:spcBef>
        <a:buSzPct val="50000"/>
        <a:buBlip>
          <a:blip r:embed="rId15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7pPr>
      <a:lvl8pPr marL="3149600" indent="-393700" defTabSz="584200">
        <a:spcBef>
          <a:spcPts val="3600"/>
        </a:spcBef>
        <a:buSzPct val="50000"/>
        <a:buBlip>
          <a:blip r:embed="rId15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8pPr>
      <a:lvl9pPr marL="3543300" indent="-393700" defTabSz="584200">
        <a:spcBef>
          <a:spcPts val="3600"/>
        </a:spcBef>
        <a:buSzPct val="50000"/>
        <a:buBlip>
          <a:blip r:embed="rId15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9pPr>
    </p:bodyStyle>
    <p:otherStyle>
      <a:lvl1pPr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Hoefler Text"/>
        </a:defRPr>
      </a:lvl1pPr>
      <a:lvl2pPr indent="228600"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Hoefler Text"/>
        </a:defRPr>
      </a:lvl2pPr>
      <a:lvl3pPr indent="457200"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Hoefler Text"/>
        </a:defRPr>
      </a:lvl3pPr>
      <a:lvl4pPr indent="685800"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Hoefler Text"/>
        </a:defRPr>
      </a:lvl4pPr>
      <a:lvl5pPr indent="914400"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Hoefler Text"/>
        </a:defRPr>
      </a:lvl5pPr>
      <a:lvl6pPr indent="1143000"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Hoefler Text"/>
        </a:defRPr>
      </a:lvl6pPr>
      <a:lvl7pPr indent="1371600"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Hoefler Text"/>
        </a:defRPr>
      </a:lvl7pPr>
      <a:lvl8pPr indent="1600200"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Hoefler Text"/>
        </a:defRPr>
      </a:lvl8pPr>
      <a:lvl9pPr indent="1828800" algn="ctr" defTabSz="584200">
        <a:defRPr sz="2200">
          <a:solidFill>
            <a:schemeClr val="tx1"/>
          </a:solidFill>
          <a:latin typeface="+mn-lt"/>
          <a:ea typeface="+mn-ea"/>
          <a:cs typeface="+mn-cs"/>
          <a:sym typeface="Hoefler Tex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helsenorge.no/sok/#k=helsetrygdkort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o/url?sa=i&amp;rct=j&amp;q=&amp;esrc=s&amp;source=images&amp;cd=&amp;cad=rja&amp;uact=8&amp;ved=0CAcQjRw&amp;url=http://www.kopianstalten.no/huskerdudenne.html&amp;ei=mMJsVbTqBofXUeuOg4gJ&amp;bvm=bv.94455598,d.ZGU&amp;psig=AFQjCNEt0V0HH9k0GltSMFW3YjHxXcvmAw&amp;ust=143327743803186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87400" y="6345537"/>
            <a:ext cx="11430000" cy="1270000"/>
          </a:xfrm>
        </p:spPr>
        <p:txBody>
          <a:bodyPr/>
          <a:lstStyle/>
          <a:p>
            <a:r>
              <a:rPr lang="nb-NO" dirty="0" smtClean="0"/>
              <a:t>Informasjon om leir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87400" y="7779885"/>
            <a:ext cx="11430000" cy="1041400"/>
          </a:xfrm>
        </p:spPr>
        <p:txBody>
          <a:bodyPr/>
          <a:lstStyle/>
          <a:p>
            <a:r>
              <a:rPr lang="nb-NO" dirty="0" smtClean="0"/>
              <a:t>2018</a:t>
            </a:r>
            <a:endParaRPr lang="nb-NO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788" y="588589"/>
            <a:ext cx="5022850" cy="5579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74754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457200" y="1250950"/>
            <a:ext cx="5600700" cy="34671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Forsikringer</a:t>
            </a:r>
          </a:p>
        </p:txBody>
      </p:sp>
      <p:sp>
        <p:nvSpPr>
          <p:cNvPr id="62" name="Shape 6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71500" lvl="0" indent="-571500" algn="l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sz="4000" dirty="0" err="1">
                <a:solidFill>
                  <a:srgbClr val="5E5E5E"/>
                </a:solidFill>
              </a:rPr>
              <a:t>Betalt</a:t>
            </a:r>
            <a:r>
              <a:rPr sz="4000" dirty="0">
                <a:solidFill>
                  <a:srgbClr val="5E5E5E"/>
                </a:solidFill>
              </a:rPr>
              <a:t> </a:t>
            </a:r>
            <a:r>
              <a:rPr sz="4000" dirty="0" err="1" smtClean="0">
                <a:solidFill>
                  <a:srgbClr val="5E5E5E"/>
                </a:solidFill>
              </a:rPr>
              <a:t>kontingent</a:t>
            </a:r>
            <a:r>
              <a:rPr lang="nb-NO" sz="4000" dirty="0" smtClean="0">
                <a:solidFill>
                  <a:srgbClr val="5E5E5E"/>
                </a:solidFill>
              </a:rPr>
              <a:t> NSF</a:t>
            </a:r>
            <a:endParaRPr lang="nb-NO" dirty="0"/>
          </a:p>
          <a:p>
            <a:pPr marL="571500" lvl="0" indent="-571500" algn="l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sz="4000" dirty="0" err="1" smtClean="0">
                <a:solidFill>
                  <a:srgbClr val="5E5E5E"/>
                </a:solidFill>
              </a:rPr>
              <a:t>Reiseforsikring</a:t>
            </a:r>
            <a:r>
              <a:rPr sz="4000" dirty="0" smtClean="0">
                <a:solidFill>
                  <a:srgbClr val="5E5E5E"/>
                </a:solidFill>
              </a:rPr>
              <a:t> </a:t>
            </a:r>
            <a:endParaRPr sz="4000" dirty="0">
              <a:solidFill>
                <a:srgbClr val="5E5E5E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Bilde 63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13064" y="97144"/>
            <a:ext cx="4891735" cy="6145365"/>
          </a:xfrm>
          <a:prstGeom prst="rect">
            <a:avLst/>
          </a:prstGeom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xfrm>
            <a:off x="457200" y="97144"/>
            <a:ext cx="5600700" cy="34671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 dirty="0" err="1" smtClean="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Betal</a:t>
            </a:r>
            <a:r>
              <a:rPr lang="nb-NO" sz="7800" dirty="0" err="1" smtClean="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ing</a:t>
            </a:r>
            <a:endParaRPr sz="7800" dirty="0">
              <a:solidFill>
                <a:srgbClr val="767367"/>
              </a:solidFill>
              <a:effectLst>
                <a:outerShdw blurRad="63500" dist="12700" dir="5400000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xfrm>
            <a:off x="457199" y="4170098"/>
            <a:ext cx="6965577" cy="36322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nb-NO" sz="4400" dirty="0" smtClean="0">
                <a:solidFill>
                  <a:schemeClr val="accent1">
                    <a:lumMod val="50000"/>
                  </a:schemeClr>
                </a:solidFill>
              </a:rPr>
              <a:t>3200,-</a:t>
            </a:r>
            <a:r>
              <a:rPr sz="4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b-NO" sz="4400" dirty="0">
                <a:solidFill>
                  <a:schemeClr val="accent1">
                    <a:lumMod val="50000"/>
                  </a:schemeClr>
                </a:solidFill>
              </a:rPr>
              <a:t>for </a:t>
            </a:r>
            <a:r>
              <a:rPr lang="nb-NO" sz="4400" dirty="0" smtClean="0">
                <a:solidFill>
                  <a:schemeClr val="accent1">
                    <a:lumMod val="50000"/>
                  </a:schemeClr>
                </a:solidFill>
              </a:rPr>
              <a:t>speider/Rovere</a:t>
            </a:r>
            <a:endParaRPr lang="nb-NO" sz="4400" dirty="0">
              <a:solidFill>
                <a:schemeClr val="accent1">
                  <a:lumMod val="50000"/>
                </a:schemeClr>
              </a:solidFill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lang="nb-NO" sz="4400" dirty="0"/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nb-NO" sz="4400" dirty="0"/>
              <a:t>Betalingsfrist </a:t>
            </a:r>
            <a:r>
              <a:rPr lang="nb-NO" sz="4400" dirty="0" smtClean="0"/>
              <a:t>15. </a:t>
            </a:r>
            <a:r>
              <a:rPr lang="nb-NO" sz="4400" dirty="0"/>
              <a:t>juni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lang="nb-NO" sz="4400" dirty="0"/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nb-NO" sz="4400" dirty="0" err="1">
                <a:solidFill>
                  <a:srgbClr val="5E5E5E"/>
                </a:solidFill>
              </a:rPr>
              <a:t>Kontonr</a:t>
            </a:r>
            <a:r>
              <a:rPr lang="nb-NO" sz="4400" dirty="0">
                <a:solidFill>
                  <a:srgbClr val="5E5E5E"/>
                </a:solidFill>
              </a:rPr>
              <a:t>: </a:t>
            </a:r>
            <a:r>
              <a:rPr lang="nb-NO" sz="4400" dirty="0" smtClean="0">
                <a:solidFill>
                  <a:srgbClr val="5E5E5E"/>
                </a:solidFill>
              </a:rPr>
              <a:t>3270.67.00446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lang="nb-NO" sz="4400" dirty="0"/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sz="4400" dirty="0">
              <a:solidFill>
                <a:srgbClr val="5E5E5E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xfrm>
            <a:off x="787400" y="330200"/>
            <a:ext cx="114300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Praktisk hjelp av foreldre</a:t>
            </a:r>
          </a:p>
        </p:txBody>
      </p:sp>
      <p:sp>
        <p:nvSpPr>
          <p:cNvPr id="70" name="Shape 70"/>
          <p:cNvSpPr>
            <a:spLocks noGrp="1"/>
          </p:cNvSpPr>
          <p:nvPr>
            <p:ph type="body" idx="1"/>
          </p:nvPr>
        </p:nvSpPr>
        <p:spPr>
          <a:xfrm>
            <a:off x="1631576" y="2768600"/>
            <a:ext cx="9395012" cy="571500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lang="nb-NO" sz="3000" dirty="0" smtClean="0">
              <a:solidFill>
                <a:srgbClr val="5E5E5E"/>
              </a:solidFill>
            </a:endParaRP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nb-NO" sz="6000" dirty="0" smtClean="0">
                <a:solidFill>
                  <a:srgbClr val="5E5E5E"/>
                </a:solidFill>
              </a:rPr>
              <a:t>Trenger et lag til å ta i mot oss og pakke ut og henge opp telt</a:t>
            </a:r>
            <a:r>
              <a:rPr lang="nb-NO" sz="6000" dirty="0" smtClean="0"/>
              <a:t> </a:t>
            </a:r>
            <a:r>
              <a:rPr lang="nb-NO" sz="6000" dirty="0" smtClean="0">
                <a:solidFill>
                  <a:srgbClr val="5E5E5E"/>
                </a:solidFill>
              </a:rPr>
              <a:t>på lokalet</a:t>
            </a:r>
            <a:endParaRPr sz="6000" dirty="0">
              <a:solidFill>
                <a:srgbClr val="5E5E5E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787400" y="1511300"/>
            <a:ext cx="11430000" cy="159049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nb-NO" sz="6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nb-NO" sz="6000" dirty="0" smtClean="0">
                <a:solidFill>
                  <a:schemeClr val="accent1">
                    <a:lumMod val="50000"/>
                  </a:schemeClr>
                </a:solidFill>
              </a:rPr>
              <a:t>. til 3. juni</a:t>
            </a:r>
            <a:endParaRPr sz="6000" dirty="0">
              <a:solidFill>
                <a:schemeClr val="accent1">
                  <a:lumMod val="50000"/>
                </a:schemeClr>
              </a:solidFill>
              <a:effectLst>
                <a:outerShdw blurRad="63500" dist="12700" dir="5400000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787400" y="3455519"/>
            <a:ext cx="11430000" cy="3300881"/>
          </a:xfrm>
          <a:prstGeom prst="rect">
            <a:avLst/>
          </a:prstGeom>
        </p:spPr>
        <p:txBody>
          <a:bodyPr/>
          <a:lstStyle/>
          <a:p>
            <a:pPr lvl="0" defTabSz="514095">
              <a:defRPr sz="1800">
                <a:solidFill>
                  <a:srgbClr val="000000"/>
                </a:solidFill>
              </a:defRPr>
            </a:pPr>
            <a:r>
              <a:rPr sz="3520" dirty="0">
                <a:solidFill>
                  <a:schemeClr val="bg1"/>
                </a:solidFill>
              </a:rPr>
              <a:t>Tur </a:t>
            </a:r>
            <a:r>
              <a:rPr sz="3520" dirty="0" err="1">
                <a:solidFill>
                  <a:schemeClr val="bg1"/>
                </a:solidFill>
              </a:rPr>
              <a:t>til</a:t>
            </a:r>
            <a:r>
              <a:rPr sz="3520" dirty="0">
                <a:solidFill>
                  <a:schemeClr val="bg1"/>
                </a:solidFill>
              </a:rPr>
              <a:t> </a:t>
            </a:r>
            <a:r>
              <a:rPr sz="3520" dirty="0" err="1" smtClean="0">
                <a:solidFill>
                  <a:schemeClr val="bg1"/>
                </a:solidFill>
              </a:rPr>
              <a:t>Im</a:t>
            </a:r>
            <a:r>
              <a:rPr lang="nb-NO" sz="3520" dirty="0" smtClean="0">
                <a:solidFill>
                  <a:schemeClr val="bg1"/>
                </a:solidFill>
              </a:rPr>
              <a:t>i</a:t>
            </a:r>
            <a:r>
              <a:rPr sz="3520" dirty="0" err="1" smtClean="0">
                <a:solidFill>
                  <a:schemeClr val="bg1"/>
                </a:solidFill>
              </a:rPr>
              <a:t>seid</a:t>
            </a:r>
            <a:r>
              <a:rPr sz="3520" dirty="0" smtClean="0">
                <a:solidFill>
                  <a:schemeClr val="bg1"/>
                </a:solidFill>
              </a:rPr>
              <a:t> </a:t>
            </a:r>
            <a:r>
              <a:rPr sz="3520" dirty="0">
                <a:solidFill>
                  <a:schemeClr val="bg1"/>
                </a:solidFill>
              </a:rPr>
              <a:t>med </a:t>
            </a:r>
            <a:r>
              <a:rPr lang="nb-NO" sz="3520" dirty="0">
                <a:solidFill>
                  <a:schemeClr val="bg1"/>
                </a:solidFill>
              </a:rPr>
              <a:t>h</a:t>
            </a:r>
            <a:r>
              <a:rPr sz="3520" dirty="0" err="1" smtClean="0">
                <a:solidFill>
                  <a:schemeClr val="bg1"/>
                </a:solidFill>
              </a:rPr>
              <a:t>aik</a:t>
            </a:r>
            <a:endParaRPr sz="3520" dirty="0">
              <a:solidFill>
                <a:schemeClr val="bg1"/>
              </a:solidFill>
            </a:endParaRPr>
          </a:p>
          <a:p>
            <a:pPr lvl="0" defTabSz="514095">
              <a:defRPr sz="1800">
                <a:solidFill>
                  <a:srgbClr val="000000"/>
                </a:solidFill>
              </a:defRPr>
            </a:pPr>
            <a:endParaRPr sz="3520" dirty="0">
              <a:solidFill>
                <a:srgbClr val="5E5E5E"/>
              </a:solidFill>
            </a:endParaRPr>
          </a:p>
          <a:p>
            <a:pPr lvl="0" defTabSz="514095">
              <a:defRPr sz="1800">
                <a:solidFill>
                  <a:srgbClr val="000000"/>
                </a:solidFill>
              </a:defRPr>
            </a:pPr>
            <a:r>
              <a:rPr sz="3520" dirty="0" err="1">
                <a:solidFill>
                  <a:srgbClr val="5E5E5E"/>
                </a:solidFill>
              </a:rPr>
              <a:t>Avgang</a:t>
            </a:r>
            <a:r>
              <a:rPr sz="3520" dirty="0">
                <a:solidFill>
                  <a:srgbClr val="5E5E5E"/>
                </a:solidFill>
              </a:rPr>
              <a:t> </a:t>
            </a:r>
            <a:r>
              <a:rPr lang="nb-NO" sz="3520" dirty="0" smtClean="0">
                <a:solidFill>
                  <a:srgbClr val="5E5E5E"/>
                </a:solidFill>
              </a:rPr>
              <a:t>fredag </a:t>
            </a:r>
            <a:r>
              <a:rPr lang="nb-NO" sz="3520" dirty="0" err="1" smtClean="0">
                <a:solidFill>
                  <a:srgbClr val="5E5E5E"/>
                </a:solidFill>
              </a:rPr>
              <a:t>kl</a:t>
            </a:r>
            <a:r>
              <a:rPr lang="nb-NO" sz="3520" dirty="0" smtClean="0">
                <a:solidFill>
                  <a:srgbClr val="5E5E5E"/>
                </a:solidFill>
              </a:rPr>
              <a:t> </a:t>
            </a:r>
            <a:r>
              <a:rPr sz="3520" dirty="0" smtClean="0">
                <a:solidFill>
                  <a:srgbClr val="5E5E5E"/>
                </a:solidFill>
              </a:rPr>
              <a:t>1</a:t>
            </a:r>
            <a:r>
              <a:rPr lang="nb-NO" sz="3520" dirty="0" smtClean="0">
                <a:solidFill>
                  <a:srgbClr val="5E5E5E"/>
                </a:solidFill>
              </a:rPr>
              <a:t>8</a:t>
            </a:r>
            <a:r>
              <a:rPr sz="3520" dirty="0" smtClean="0">
                <a:solidFill>
                  <a:srgbClr val="5E5E5E"/>
                </a:solidFill>
              </a:rPr>
              <a:t>:00</a:t>
            </a:r>
            <a:endParaRPr lang="nb-NO" sz="3520" dirty="0" smtClean="0">
              <a:solidFill>
                <a:srgbClr val="5E5E5E"/>
              </a:solidFill>
            </a:endParaRPr>
          </a:p>
          <a:p>
            <a:pPr lvl="0" defTabSz="514095">
              <a:defRPr sz="1800">
                <a:solidFill>
                  <a:srgbClr val="000000"/>
                </a:solidFill>
              </a:defRPr>
            </a:pPr>
            <a:r>
              <a:rPr lang="nb-NO" sz="3520" dirty="0" smtClean="0"/>
              <a:t>Oppmøte på </a:t>
            </a:r>
            <a:r>
              <a:rPr lang="nb-NO" sz="3520" dirty="0" err="1" smtClean="0"/>
              <a:t>slettebø</a:t>
            </a:r>
            <a:endParaRPr sz="3520" dirty="0">
              <a:solidFill>
                <a:srgbClr val="5E5E5E"/>
              </a:solidFill>
            </a:endParaRPr>
          </a:p>
          <a:p>
            <a:pPr lvl="0" defTabSz="514095">
              <a:defRPr sz="1800">
                <a:solidFill>
                  <a:srgbClr val="000000"/>
                </a:solidFill>
              </a:defRPr>
            </a:pPr>
            <a:endParaRPr sz="3520" dirty="0">
              <a:solidFill>
                <a:srgbClr val="5E5E5E"/>
              </a:solidFill>
            </a:endParaRPr>
          </a:p>
          <a:p>
            <a:pPr lvl="0" defTabSz="514095">
              <a:defRPr sz="1800">
                <a:solidFill>
                  <a:srgbClr val="000000"/>
                </a:solidFill>
              </a:defRPr>
            </a:pPr>
            <a:r>
              <a:rPr sz="3520" dirty="0" err="1">
                <a:solidFill>
                  <a:srgbClr val="5E5E5E"/>
                </a:solidFill>
              </a:rPr>
              <a:t>Påmelding</a:t>
            </a:r>
            <a:r>
              <a:rPr sz="3520" dirty="0">
                <a:solidFill>
                  <a:srgbClr val="5E5E5E"/>
                </a:solidFill>
              </a:rPr>
              <a:t> </a:t>
            </a:r>
            <a:r>
              <a:rPr lang="nb-NO" sz="3520" dirty="0" smtClean="0">
                <a:solidFill>
                  <a:srgbClr val="000000"/>
                </a:solidFill>
              </a:rPr>
              <a:t>på nettsiden</a:t>
            </a:r>
            <a:endParaRPr sz="3520" dirty="0">
              <a:solidFill>
                <a:srgbClr val="5E5E5E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Reiserute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358589" y="2768600"/>
            <a:ext cx="12281646" cy="5715000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lang="nb-NO" sz="4400" dirty="0" smtClean="0">
                <a:solidFill>
                  <a:schemeClr val="accent1">
                    <a:lumMod val="50000"/>
                  </a:schemeClr>
                </a:solidFill>
              </a:rPr>
              <a:t>Avreise Lørdag 07. juli </a:t>
            </a:r>
            <a:r>
              <a:rPr sz="4400" dirty="0" smtClean="0">
                <a:solidFill>
                  <a:schemeClr val="accent1">
                    <a:lumMod val="50000"/>
                  </a:schemeClr>
                </a:solidFill>
              </a:rPr>
              <a:t>kl </a:t>
            </a:r>
            <a:r>
              <a:rPr lang="nb-NO" sz="4400" dirty="0" smtClean="0">
                <a:solidFill>
                  <a:schemeClr val="accent1">
                    <a:lumMod val="50000"/>
                  </a:schemeClr>
                </a:solidFill>
              </a:rPr>
              <a:t>09.00 </a:t>
            </a:r>
            <a:r>
              <a:rPr lang="nb-NO" sz="4400" dirty="0">
                <a:solidFill>
                  <a:schemeClr val="accent1">
                    <a:lumMod val="50000"/>
                  </a:schemeClr>
                </a:solidFill>
              </a:rPr>
              <a:t>med </a:t>
            </a:r>
            <a:r>
              <a:rPr lang="nb-NO" sz="4400" dirty="0" smtClean="0">
                <a:solidFill>
                  <a:schemeClr val="accent1">
                    <a:lumMod val="50000"/>
                  </a:schemeClr>
                </a:solidFill>
              </a:rPr>
              <a:t>Biler (Foreldredugnad) </a:t>
            </a:r>
            <a:r>
              <a:rPr lang="nb-NO" sz="4400" dirty="0">
                <a:solidFill>
                  <a:schemeClr val="accent1">
                    <a:lumMod val="50000"/>
                  </a:schemeClr>
                </a:solidFill>
              </a:rPr>
              <a:t>fra b</a:t>
            </a:r>
            <a:r>
              <a:rPr lang="nb-NO" sz="4400" dirty="0" smtClean="0">
                <a:solidFill>
                  <a:schemeClr val="accent1">
                    <a:lumMod val="50000"/>
                  </a:schemeClr>
                </a:solidFill>
              </a:rPr>
              <a:t>usstoppet på Slettebø </a:t>
            </a:r>
            <a:endParaRPr lang="nb-NO" sz="4400" dirty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lang="nb-NO" sz="4400" dirty="0" smtClean="0">
                <a:solidFill>
                  <a:schemeClr val="accent1">
                    <a:lumMod val="50000"/>
                  </a:schemeClr>
                </a:solidFill>
              </a:rPr>
              <a:t>Ankommer Slettebø </a:t>
            </a:r>
            <a:r>
              <a:rPr lang="nb-NO" sz="4400" dirty="0" smtClean="0">
                <a:solidFill>
                  <a:schemeClr val="accent1">
                    <a:lumMod val="50000"/>
                  </a:schemeClr>
                </a:solidFill>
              </a:rPr>
              <a:t>15. </a:t>
            </a:r>
            <a:r>
              <a:rPr lang="nb-NO" sz="4400" dirty="0" smtClean="0">
                <a:solidFill>
                  <a:schemeClr val="accent1">
                    <a:lumMod val="50000"/>
                  </a:schemeClr>
                </a:solidFill>
              </a:rPr>
              <a:t>juli med Buss </a:t>
            </a:r>
            <a:r>
              <a:rPr lang="nb-NO" sz="4400" dirty="0" err="1" smtClean="0">
                <a:solidFill>
                  <a:schemeClr val="accent1">
                    <a:lumMod val="50000"/>
                  </a:schemeClr>
                </a:solidFill>
              </a:rPr>
              <a:t>ca</a:t>
            </a:r>
            <a:r>
              <a:rPr lang="nb-NO" sz="4400" dirty="0" smtClean="0">
                <a:solidFill>
                  <a:schemeClr val="accent1">
                    <a:lumMod val="50000"/>
                  </a:schemeClr>
                </a:solidFill>
              </a:rPr>
              <a:t> 05.00 (natt til Søndag)</a:t>
            </a:r>
          </a:p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lang="nb-NO" sz="4400" dirty="0" smtClean="0">
                <a:solidFill>
                  <a:schemeClr val="accent1">
                    <a:lumMod val="50000"/>
                  </a:schemeClr>
                </a:solidFill>
              </a:rPr>
              <a:t>Husk matpakke (håndbagasje)</a:t>
            </a:r>
            <a:endParaRPr lang="nb-NO" sz="4400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600" dirty="0">
              <a:solidFill>
                <a:srgbClr val="5E5E5E"/>
              </a:solidFill>
            </a:endParaRP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3600" dirty="0">
              <a:solidFill>
                <a:srgbClr val="5E5E5E"/>
              </a:solidFill>
            </a:endParaRPr>
          </a:p>
        </p:txBody>
      </p:sp>
      <p:pic>
        <p:nvPicPr>
          <p:cNvPr id="1026" name="Picture 2" descr="http://www.busspage.net/Alle%20bilder/Bussmorro/Tegninger/0912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762" y="5938741"/>
            <a:ext cx="3554414" cy="261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Aktiviteter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xfrm>
            <a:off x="307975" y="0"/>
            <a:ext cx="12045390" cy="9430871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lvl="0" indent="0" defTabSz="560831">
              <a:spcBef>
                <a:spcPts val="2600"/>
              </a:spcBef>
              <a:buNone/>
              <a:defRPr sz="1800">
                <a:solidFill>
                  <a:srgbClr val="000000"/>
                </a:solidFill>
              </a:defRPr>
            </a:pPr>
            <a:endParaRPr lang="nb-NO" sz="2880" dirty="0" smtClean="0">
              <a:solidFill>
                <a:srgbClr val="5E5E5E"/>
              </a:solidFill>
            </a:endParaRPr>
          </a:p>
          <a:p>
            <a:pPr marL="329184" lvl="0" indent="-329184" defTabSz="560831">
              <a:spcBef>
                <a:spcPts val="26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lang="nb-NO" sz="2880" dirty="0" smtClean="0">
                <a:solidFill>
                  <a:schemeClr val="bg1"/>
                </a:solidFill>
              </a:rPr>
              <a:t>Rigge eget leirområde</a:t>
            </a:r>
          </a:p>
          <a:p>
            <a:pPr marL="329184" lvl="0" indent="-329184" defTabSz="560831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lang="nb-NO" sz="2880" dirty="0">
                <a:solidFill>
                  <a:schemeClr val="bg1"/>
                </a:solidFill>
              </a:rPr>
              <a:t>Bygge bord på eget </a:t>
            </a:r>
            <a:r>
              <a:rPr lang="nb-NO" sz="2880" dirty="0" smtClean="0">
                <a:solidFill>
                  <a:schemeClr val="bg1"/>
                </a:solidFill>
              </a:rPr>
              <a:t>område</a:t>
            </a:r>
          </a:p>
          <a:p>
            <a:pPr marL="329184" lvl="0" indent="-329184" defTabSz="560831">
              <a:spcBef>
                <a:spcPts val="26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lang="nb-NO" sz="2880" dirty="0" smtClean="0">
                <a:solidFill>
                  <a:schemeClr val="bg1"/>
                </a:solidFill>
              </a:rPr>
              <a:t>Lage mat, holde orden</a:t>
            </a:r>
          </a:p>
          <a:p>
            <a:pPr marL="329184" lvl="0" indent="-329184" defTabSz="560831">
              <a:spcBef>
                <a:spcPts val="26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lang="nb-NO" sz="2880" dirty="0" smtClean="0">
                <a:solidFill>
                  <a:schemeClr val="bg1"/>
                </a:solidFill>
              </a:rPr>
              <a:t>Leir aktiviteter:</a:t>
            </a:r>
          </a:p>
          <a:p>
            <a:pPr marL="672084" lvl="1" indent="-329184" defTabSz="560831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lang="nb-NO" sz="2300" dirty="0" smtClean="0">
                <a:solidFill>
                  <a:schemeClr val="bg1"/>
                </a:solidFill>
              </a:rPr>
              <a:t>Seiling</a:t>
            </a:r>
          </a:p>
          <a:p>
            <a:pPr marL="672084" lvl="1" indent="-329184" defTabSz="560831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lang="nb-NO" sz="2300" dirty="0" smtClean="0">
                <a:solidFill>
                  <a:schemeClr val="bg1"/>
                </a:solidFill>
              </a:rPr>
              <a:t>Adventure</a:t>
            </a:r>
          </a:p>
          <a:p>
            <a:pPr marL="672084" lvl="1" indent="-329184" defTabSz="560831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lang="nb-NO" sz="2300" dirty="0" err="1" smtClean="0">
                <a:solidFill>
                  <a:schemeClr val="bg1"/>
                </a:solidFill>
              </a:rPr>
              <a:t>Teambuilding</a:t>
            </a:r>
            <a:endParaRPr lang="nb-NO" sz="2300" dirty="0" smtClean="0">
              <a:solidFill>
                <a:schemeClr val="bg1"/>
              </a:solidFill>
            </a:endParaRPr>
          </a:p>
          <a:p>
            <a:pPr marL="672084" lvl="1" indent="-329184" defTabSz="560831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lang="nb-NO" sz="2300" dirty="0" smtClean="0">
                <a:solidFill>
                  <a:schemeClr val="bg1"/>
                </a:solidFill>
              </a:rPr>
              <a:t>Håndverk</a:t>
            </a:r>
          </a:p>
          <a:p>
            <a:pPr marL="672084" lvl="1" indent="-329184" defTabSz="560831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lang="nb-NO" sz="2300" dirty="0" smtClean="0">
                <a:solidFill>
                  <a:schemeClr val="bg1"/>
                </a:solidFill>
              </a:rPr>
              <a:t>Drama &amp; Miljø</a:t>
            </a:r>
          </a:p>
          <a:p>
            <a:pPr marL="329184" lvl="0" indent="-329184" defTabSz="560831">
              <a:spcBef>
                <a:spcPts val="26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lang="nb-NO" sz="2880" dirty="0" smtClean="0">
                <a:solidFill>
                  <a:schemeClr val="bg1"/>
                </a:solidFill>
              </a:rPr>
              <a:t>En dag i Tivoli </a:t>
            </a:r>
            <a:r>
              <a:rPr lang="nb-NO" sz="2880" dirty="0" err="1" smtClean="0">
                <a:solidFill>
                  <a:schemeClr val="bg1"/>
                </a:solidFill>
              </a:rPr>
              <a:t>Friheden</a:t>
            </a:r>
            <a:endParaRPr lang="nb-NO" sz="2880" dirty="0" smtClean="0">
              <a:solidFill>
                <a:schemeClr val="bg1"/>
              </a:solidFill>
            </a:endParaRPr>
          </a:p>
          <a:p>
            <a:pPr marL="329184" lvl="0" indent="-329184" defTabSz="560831">
              <a:spcBef>
                <a:spcPts val="26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lang="nb-NO" sz="2880" dirty="0" smtClean="0">
                <a:solidFill>
                  <a:schemeClr val="bg1"/>
                </a:solidFill>
              </a:rPr>
              <a:t>Bli kjent med speidere fra andre tropper</a:t>
            </a:r>
            <a:r>
              <a:rPr lang="nb-NO" sz="2880" dirty="0">
                <a:solidFill>
                  <a:schemeClr val="bg1"/>
                </a:solidFill>
              </a:rPr>
              <a:t>.</a:t>
            </a:r>
            <a:endParaRPr lang="nb-NO" sz="2880" dirty="0" smtClean="0">
              <a:solidFill>
                <a:schemeClr val="bg1"/>
              </a:solidFill>
            </a:endParaRPr>
          </a:p>
          <a:p>
            <a:pPr marL="329184" lvl="0" indent="-329184" defTabSz="560831">
              <a:spcBef>
                <a:spcPts val="26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lang="nb-NO" sz="2880" dirty="0" smtClean="0">
                <a:solidFill>
                  <a:schemeClr val="bg1"/>
                </a:solidFill>
              </a:rPr>
              <a:t>Bade</a:t>
            </a:r>
          </a:p>
          <a:p>
            <a:pPr marL="329184" lvl="0" indent="-329184" defTabSz="560831">
              <a:spcBef>
                <a:spcPts val="26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lang="nb-NO" sz="2880" dirty="0" smtClean="0">
                <a:solidFill>
                  <a:schemeClr val="bg1"/>
                </a:solidFill>
              </a:rPr>
              <a:t>Leirbål</a:t>
            </a:r>
            <a:endParaRPr sz="2880" dirty="0">
              <a:solidFill>
                <a:schemeClr val="bg1"/>
              </a:solidFill>
            </a:endParaRPr>
          </a:p>
        </p:txBody>
      </p:sp>
      <p:sp>
        <p:nvSpPr>
          <p:cNvPr id="2" name="AutoShape 2" descr="data:image/jpeg;base64,/9j/4AAQSkZJRgABAQAAAQABAAD/2wCEAAkGBxQTEhQUEhQWFhUWGBgYGBYXGBscGRoVIBoXHB4dGxsbICggGRsmHBweITElJyorLi4uGB82ODMtNygtLiwBCgoKDg0OGxAQGzQmICQ3LC4sLywsNDAwLCwsLywsLC8sLCwsLCwvLDUsNCwsNCw0NywsLCwsLCwvLCwsLCwsLP/AABEIAL0BCgMBIgACEQEDEQH/xAAcAAEAAgMBAQEAAAAAAAAAAAAABQYDBAcCAQj/xAA/EAACAgEDAgQDBgUCBAUFAAABAgMRAAQSIQUxBhMiQTJRYRQjQnGBoQczUpGx0fAVJGLBNENy4fEXgpKTov/EABoBAQADAQEBAAAAAAAAAAAAAAABAgMEBQb/xAAyEQACAgIBAgQDBgYDAAAAAAAAAQIRAyESBDEiQVFhE5HwBRRxobHhMnKBwdHxI0JS/9oADAMBAAIRAxEAPwDuOMYwBjGMAYxjAGMYwBjGMAYxjAPjtQs9hgG+2eYpAwsfUfqDR/fMDOUNAWtFvyAIsfvYFexwDaxjGAMYxgDGeZHCgk9h8hZ/QDkn6Z40828bgKB+H6r7H6X/AIr8sAy4xjAGMYwBjGMAYxjAGMYwBjGMAYxjAGMYwBjGMAYxjAGMYwBjGMAZ5dgASewz1mvKbdVrges/KwfSP78//b+WAIPSaNW25uO3dR/3H754kj3ueeFG08/OiRQ7Ejbyfbt3vNkLyTmqJQkjA/i9XAPIoC/rzwa7DbfBwDcxnhZVIJDAgdyCKGe8AZra7UBNt3ZN8GuACxu/ahX5kdu+bBYcfXtmh1tD5RkUEvEDIoAstSm0r33La/qPlgG1qSBtJ7A888diBfz5r9j7ZjgYrsQ32ZbPf01RPHNjm8hdT4n08c8Gi8wtPqN+xQbKrtd1LmwVBAofiPH1OSWk1O6SgDQB5F0SaPN0bAAF++/3pqAksZCdc8SJp22CKWeQLvZIQhKR8+ty7qqgkEDmztahwa3uj9Vi1MMc0LbkkUMp7Gj8x7HAN3GMYAxjGAMYxgDGMYAxjGAMYxgDGMYAxjGAMYxgDGMYAxjGAeXcDkmh9frx/nNe6m7D1IATRuwSQL7VRb/Z5zzRB1ZWFqwII+YIo5HtvkjV1C+YlEDdamwpIsHixxZv9R3A3dJJvjRu+5Qf7j8h/gZglh3oYyadRwxHuBw1cWPmB8yMwSzvGVKhmV7IQ/FZtiBu53VZAJqgRxQvnh68+h6odO8jHRSPG8e4ndAJR6aLCxGZNyFG4VdpFbTcN0XhjlO+Plv5Fz6N6JWBZjfNFy5X1EMpZiSyB922+wRq4NZrS+LIoJYodjFZN0hbiooiJCh2rbMZDG21QLtgOCQMqfiz+IejjOoXT3qZJwyKFvyy3lhOCPUwIY/CtH+oZznrum1sk8uo1lJqZISVjKkFFIlFsv4AsUcgUEk3sJ5OS1RSzsnWf4kdMOlZzqRZHoXYTLvHKsIzR4YA2aFjkijla1XjjqHUFEXTdP5MEh8oavUcbr3UE3EgtQ9t5/LK94T6VptkOueBXWKSNZxIN67JIYGSQq1gBWZlsA9hxfI6J1Xrem0siJq3besMnlhCWZU2O8spYUF37GRKAalO2txAgGv0HwlDoxI6S+ZqZLWfWyn1sxUsyQD9CTRugRusWtg1PUho9MJCN7ybY4IQRckhvYoarN2SW7AAtQ5vkvh/q51HUIZNS/lpF64kJGyMefp1ongX5bMpbgCwAAoC5P8AiLxOWmGoVQdQ6OuhR+BBpqHmaqSxSFgN3q7Iq8dwYjJSVo0y4pYpcZd9fmrM3WZZb/4dCwl1epuTWzdwGahRA52KvpCH8KIvYuR0Pwr0VdHpooF/AoHz9vnQv6mhZJNC6yJ8A+GYdHpxLbNNKvmTTScM7NbEmz6QL4B7e/JOWuNrF+x7Xd1XuD2P0yxmesYxgDGMYAxjGAMYxgDGMYAxjGAMYxgDGMYAxjGAMYxgDGfCM8aidUUu7KijksxAAH1J4GAezlW611ptJESgDO0cPkoQTub1BztWrCJtY8j2Fixmj4i/iRBBGTCN5IOx3+7iLf8Aqb1MOe6qV+bDvnNNLptZrWTU6mZ9DopCANVI5V2jrcFAL7Y0tAEPA9Qrfua7qNPxFW77Fql/iR5cMenH3mq+JnaIqTMak2pplHmNe4D1bLFkMTnNz1GXWamRZ9wlmZYVTgOn3rLtoKAu0vfA4APuDnROj9a6dCz6TpkBadlDJPKQo1BWmFSvbPbAgAKB6WrgZVup9Akk1+rYKqO0Oo1cLoXZG+BmVXBjN7mkQ2OPMuuxzOdNUkdHTZHik53un+ev7/kYeo6Tpccv/IQnUOjk+c8riIkM3tZMy8bSbRWo0TfEV9qn1upd5ZnMjgUkKN6gwUBVVOQvlxxt3HxfnmV9DG6eYksW53H3TLsEayc7vLPDEBi5v4QgoEEMZHo/SV2hdQJYvhlVwIwyAgHywSdx9AQAUQCnbgW2zNKyO6WjCSSDdK/dCm6VeFIYblSVN3Elc2fRxm3rYFZqn89HAKmzIhClBGAF1YYP6aWvNXvwec9eKGSWbTtNEG2hFkYEhpQNu3zJABcpRpS1D8C891Ez17p76aDempj0WnkCL9m3+au9m2u1N/MUr624NgHj50bZaq86+r+tEZ0/pIDSO/8AzEXEEcaxskmp1BZHMO1j6FVkUyEFhSkBiCwy09L6Kgapyup1urSV5WFbdy+SIogBdacCQSk1z5aWPhXKDL1iSLUwPCJIVhEqabcAAmn8toyyqe8khYuzH3K1YGXvppk03T5mj1EY1aq8rxqElldnYsq6gyAuCwAUgUQQTuPtaKX8MS+VzyL403tuvfS/0dC0rszRI9BSIyqMBxW9hx7uojF0aBf/AKQTYcpPhnqMc8MU6soiT1vKxA28H0MeAJLIBHJVUAY22WD/AIwzfy4ZCPZpKjU/ofvB/wDhlkYEtlU8S/xE0GiYxyzb5hx5MQLybv6TXpVj8mIyD8ZeL9ZDGsLRRad9TIsEWoWfesZYi3YMiH0puN+xrMf8N+iaWNG6g4VEJZdKZSAU04JXzGZq+9lILsx5pgAa4xVAiNf1frXUDJLo4NTpFVfuVcxopADbi4dS8kj8KoFKtA7vfJ7+G3jRJBNptRqS0sDgIZ18uZoyq/Gp7uj7lY/IAn+o2iHxj092CrrdKWPAAmjsn6c85i8X+EtN1CFkkRfMI+7nAG9H4plYc1YFi6IGAT8cgYWpBHzBvPWcc/hP1zVMfKmcloZvLm3sSWB3IvsbIcFb7EobNnOx4AxjGAMYxgDGMYAxjGAMYxgDGMYAxmHVM4U+Wqs3sGYqP1YKxH9soPWP4gyLvWFdN6CQ+oaVzDGw+IC40M7AA8Ia45I7ZKi26RDaXctviPxHBo0DSklm4jiRS0kj0xCqo55o8mgPcjOYdY6jr+pTLFFGJQjhpIt23TRKeUWZ+GlmBCvtqh/STRyH6B0rqPUt2oMh06vGwOslAeSRSOViG1TFCDZBXb3uybqx9G67OHTpWhGkB2Bhq9OxaKKO2Dlo3stqOLou1lwT75ZvirSt/oV7s308OdO0axnqsq6vVkEgSBpCxJvbFplu1vj4f7CgPPT9OJ31mp1unJdXV4I5WDGHS9gvlk7YpCI2ZgPVUg5y0dL6DDoxUKkyGvMnkO6aVv6pJDyx+nYXwBnvUodpEe1SSTZWxZ9yAy3z9ecjb2xdaRzT+L3S68jUFj5issTHsSjbyjBh7q8ZYc2PMP0yM1fiWd9HpZtzCeKWSNm3cONtOGQCir1GT3q2quMlf4oaaT7OqopaOOQMTVtsUWqg9yFBc/kB3N5QundSaaBdIigsZvMiYDuXdgVbuQAPXYrhCCLo5jO7dfTO3A4SjHl5Pf8AL5n37K88OnJKsoiSLaxAZasUm4FQTQ5q+T34q1L0/TvFGJQ+4BSwSeYIHFWVUvS8jivllJ6BNENRHp53/wCX85VLj0/db+Hv29mv27571HiDazKrF9rMquRW5QzBWPyJUAn8zknN2Lb1zp8LxBU81yHU7ZNTLRXswFkhWKFgDRq8hdJMmkmg2JFf3gchVLLvb0eqgSRtK3Q9+2QsniRyWscdh7e3N5pv1KxbD1bga+ij/X/vkNsvCMW3y1p/OtfmSfWepmSdXJBYK/LNQ3ewviqNAH8s6L0vp+lhUKpCrp/vJZD6X8wg2zgj0twQv9IDEUducx0GmPmRlxZaaNaP9O9SQPzqv/nOhdQmN6bttbUaQstDkGWOlUfmpND29vfNenadsdTCeOMYS15/PRfPCnRFUvqnjMSyP5sOnY0sZ2IpldPaZgoPPwD5MXufWcN6gfSASW/DVA3fuPrmnqOubD96qLGyybjRalVC5cEfEu3gigbur7ZG+NtZLB0+aTTsb9HrXnbE7qGZT9EJII7D8s3Wkyi0jn/jnxnpdRIDFvkCQa2JPuyVaSURRI6k8FCSws88duRdP0XS5tUYTqZzHGoEcIlICKieil3EIK2Ua3PuslSDuyZ0fSmVtunYSeYUCJZ2rDuDEUd3mWoHJIqgRWetdHLp18qF43jBY7GU0hY2yo6n4b55BrnOeUrIMDdNIG67hL+XbvC9kkCyhhX037lgOPiA5y2fw18UabTaryPOEcTROX9R8jzQ0e0qLZIWoyBtrFDSEM15znV6adlsqg3XRDNdA/Sjjp+j8q3Pqavb5d6HzOVsHSPDUS/8a1KIdwMk7cUbUzaaUHgH0gTyUflzxVjtOfmXwJ15tJ1GKXhhJII3GxgQsxjDVYBLIUX2YH8zn6U0mrSVQ8Tq6nsykEccHkfXLAzYxjAGMYwBjGMAYxjAPhGBhlsUexx2wD7lO6l4m3TSiOdYINMSkkrKp83U1/KUN3VBy22mZioUijeHxR42TY0WjlQOQwOpJHlRVW4pfEzgHsPSCDuIqjybQ67U6l1Tpccsxj4+0S1SkuHZiSAilm5b8TgnduIUjRQ1b7FeW6RcPFnjyYDbIxiVlVV00NfaZyx+I8loEPw7QS3B9VkDIDwx4Nk1s8j6/dFHCUK6HlaQr92doNIlAjjklWuuQbj4U8BppC2s18h1U/l09rvRV49KKRuduNoJ732GfdL1UnqtFUUTad0AQmisEx8snigdkjWBx2zRbdJa+u5SWu/cktXOj6jTaWlZd8kksZFr5cUdKCpFfzZIWHt6LHYZM9UnheNPP+zNCx7zlCDxYCbvSfn+n9qzBqooZ5tQwZ3bZpIY0FvNJGCz7AST8RCszH0iGyaFm39F0jRoHlC+cy+sj4V9yidqjU8DgXVnknIm9lopsqGt8QjTxPqNM5EYptkshkjeOgXKo7b4mVR6VUgE3a0dw+anxG7Ne6MghWXy1ahfYsfM9SkX2H19sjvF6waeaHWQKqRTu0c4XhDIQXhm9Nr66Ybh3EgvkVlG6XqCFf1bkRm2ACgF2xzIq2LVQCwr2/XjFslosXVNWZ5DTFtpQq5YblYMzGiBQ9SqOBzXN5RjGWmIjXZQjRAoqm2GS6/NzY54GWc69Y4mklZVAo7fxk2bAF+7cD5Ub+kL4d6rENUJHXZCxVTIxFREKVVwVJViVtSKHYH55ydU5/CfHbO/7PqOXlJWt3/VUQuv6VukRa2gBtzVQUCtt39TmrH00+S+4eoFzfsClir/AL/oc670rwsDFG/nRyRlQrL3IYUq7ZL5IYFRYs2Pcc6+i8N6gAqYlKA0ysKLjcSzIf6gQKBoHcc8n7/OK412r+57U100nLLW3pr8Uk6XtT+b9jlqdHcQyWpuldWrjtdA/Mcivr9ckV6KshZydqvtUMxoFyAwC9yzkAcAH986BqvCzxB3A2x/BsI3UoApkA7E8oB9VP0zW1egeOBpYwwRVJRhtB21HxzxHwqgEerjgWcldXkySUVq/wBiK6dQqCWtb7f9q7b82ima5hGdOyB3owzke+0KJD7mhXH6HvROdB8FzQ6rUxbDu8mISMCGXa6gIlKRyvrkPPvtIynQJe7bY52n2Jqu/wD01XfiskfDOoWPUrqTMImUEOXe3kVjEKlPJdfSVAPZqIJoZ63SZPhqmZfaX2fOdZE0/wBvqzrev0/3ewMQdhWzz3FWR2Y/n/3ykeLuoN5Ot2v922nkUqu3aW++s8c7tx5+ZA5PtNL1szzyRsFjgYjype7AoVJEingb+SpHaqPNXVvG2hKw6nZQtXJuhXDlua7kk9z756UpxlHR8/lhODqSaIDSLNpI2MFNExKbbp1HB4JFMvqP9J+pzUk6spsMjJXbcjgH6+gSVm5F1FZoV8vkgsWT8aGgKZe/tkZJL35o/Xj/ADnGQZm6jG4RVZSQpWgs55snj7n65FarqYXgA3XPpof3bn/+ck9HrY0cbpEX82AyudRlDSMRbC7BHaqHv2OSgZulatm1umLe08XH5SKf7/7oZ2/ThA7yb5VeQ2xjcx2RwCfL27qHHqu6F3QziHhbp7zauMKPhdZG/wClFYGz9T2A+ZzqcvVB6ljPqp6Yg7AyMFO78ifoDR5GWTS7lWi6afV6xBcM6TJXEeoX1XxwJo+QPqyMeclOjeIJHdotRGqOoBuJi6tudlUKNu7gD1lgAODyLI5b/wAfnCCwVURoSFkUSOXAC89l3MQtLzyCGFEZudKldAXji3syBSY7CgWzMgK+oIxJJkVSWJ4BUU1XOJF13OzM4Hc9/wDUD/JH989ZAdI6wZJGDIC/IAQD0qNvBZmBY8hjwAu4Dk0WnIogt17kk9zyeT3/ANjgYjJS7Fz3jGMsBjGMA8SyBQSxAA7k5zn+IOoRpUiYtKZXSOKEy1GzPtq0SgYxySxDGiw5BAzoGp0u8+onaRRT2P1+YOVmfwtp4XjEUVu7BpZ2JZ9kbCSt5+HdLsOwUCN3HGawcV7v9CjTk68iN1fgWDUqi6pnd1ALBGKRm2ugo7pYoAm6A5vnJOHTy6eNYok0sUagetVYLfvUC1ttif8AzD+/G6uqtzVbQK3c3vDEEdqIH597yG8S9RHlspF+pOxr8QN/t+2ay/8ATNElFaPGq6zIWV1cig0bxi9gN+ogVbElVIZuytxVtdA8W9QnifS6jSj7wzKsQAJ9MsQXYAw2/Eh4oD4SRzzZI9elkngEjn61Xt78D9sx9EiuQTiMSRacuumAJUNJZDstnaVVT5ak8blf4RWTxShfqYblOvQs3hfw8ukQyygSap97yOCSFZ3aRo4tx9Ee8ngVuPJ+m317WEqsbTGIkO7KgDb4gCu3cRaAsy8rR4IB98wdR6tD5ImXksgZTt9XlmmrtYB+WQHQ+jvqdRO3mHygVLSAKztIfUFDMCF2qfkfTJHVUcyk1HSOnjaIXxlrJJNFM7OzNsV6NcPG28Gh2PzHbKjJKqyyxxIZgzQuEQ8AGN0cOxsKNqjv33DOyarwPpmjdS0w3Agv5rEgEEH0tadvYrWcv6zp9JovutLqU1DqrIaURhVWztknDFDJ7ChYJ52gk5jkTWy2DHBySyOkQcWnLipmWV5BR27bjAr3Ffdruuvff2Pv46lHGWBjkLhSBQPpJ+Vdjz781WZur6QsRFEVhZwpeNgVZ1rgqwtXTaO62DXc9sz9P6bFAhEzUCfTYG4vVHYFG5nJ7Dk1X6c0lyR9D07jF8YpcfW/l9PzPmn1skTrO703pYHd7f0sPf8AXntVFRUhofFWqDSu0rjczE+ssgSy/oDcKPUefpV0Mr2o6oZSIY1CyE7VXaWdUuy7Pu2lyo7Uavvzkrpo389lRFWP4QxBJArvVjg8j58fXMHhS7nRjlgyTuMbr2u2/r2r9JCPxlqiCRLtYcMlbjR2mhuoH0sDuq+31B1eo9SaVAztI7AqCrE7ODwdovc1n5WfSPYHK/04u2nlLcNDIN1AgqNm3sa3UQLB7qpyY09MApKhqJ4a1JsKASa22TwObIPPHN3i4vSHTZsUldU37L3VmRCBt3EURZY2BwLNjutc+/sTkhFqnMqMqxP5BXYCkbURyp5Bo82DmGHQExFZwALB4IobSDw3tY4J44JyE1XTv+WIgnFMw3sdwFKDtSMCyAXYmh33Dvxd4xXlonPmmtOKlH3/AMP9SxazTQAU8McQmIBUEhJCGJU7L29/kAOB8hk30rqBlmh0kqiRJHFSMfvfLjV5WEnFNuZEUsK4cj3GVPcwhESozuAyPvtCv9VmjTHgj5ij9csfgWQCfWatmXZDBAoLNQ2yMzPtPYtSXXv6R75tj3PZ5f2hDEsNpb1Ve/f2ZJ9Y8NaHVlp5kOncsfvhIEYuWZTZsqTuFDv7UayF1/8ADqWMFouoMEAJ+9jDtVE/FfP9ss+nUPvIKb7oKBwFVQoZR/Tu3Gx23UaNjNTw+nnt5EMhMUChZZeGF87Yo7tSRyWNEABRyT6e2XDzR8+rK7/9POpcbdXAQfcL7f8A682Y/wCE5NHV6xn9ykaBP3s/4yY6n1WeGUx6hvKJao5d22GWPn4bJVJhdbW5sWLHGRHW9Q1Nyz2o2kmyWG80xFEjt3Pv7ZWEcbfYSlJKz51fpum00mm0+iCecHZnQPtIh8pgxldQXFlkq+TQrthOnuFRTHE+1ShLSOWIIoWdnNWe1d/bNFZD9sgJLMPJmB7k7R5fYX867D2/tYdMQVFAgDijViuK4JB7fPMc0FyLQ8UU2eek9EklT7P9yBy25t5bvYrbsI2gBRTcAe9ZZtH4bmVQDJpty8qfs8hAYClJHn+ujXcV6R2IyP6OhMqAGjf7e/7ZcmkPZectDDCS2i/FEZLqXgNzLC4BQDyiVdSWKCRgR94TI44Hw3YBJy0aaAItD6XZLEmgLLHljQ7nnKh1CQz63S6dRwjfaJSV4KxEhBfy84qw97j7EXl0yrSTpEsYxny8gg+4xjAGaWsgALSXyQF9uALPHF8k82fYZu5CeK9YiwtEQXkmBSOJWKu5PBIZeUUdy/4R9aBmLpghtT6F2rYHqP8Acknt7knKf1ZHJBkvc5BCL+FCF4b2NUSSPc8ZYdPqmhj8nXNTotrq6IikFc72qonHYhqDfEO5Val1nrpnLLo184srIZhaxoaIBDn+Z6j+Dtzms5WPci+qdU8jzFK7mZkEKA0Wf0UPpTG/y+uXDpOoSTpmnSEmzAOTRO8p6iaNE7ySfrd5WfDnh/yiZZyJdQxsyHnb8lQtyALPPHf6Zk6hu0rmeNj5Nlp4gL795E91Puw7Hk9+9VN1RWNJv3Nrrmq8uMbbdhcaoSbd5BtVL4oWw/ID6Zf/AA3C+n0kcGwb4UAJHaVu7OD33Mbu+Qx9xRPJNH1xdRrtGkJ829SXIIIqkZUrv6QvqJ/XjkDs+vkCK7WeE9u9jtQ+d5aNPZpEoXifq6zarU6fUO+yEx7IgR5dNDG/mamPhpIw7EH1bRxuWrbKz0sRtGhiH3ZA2BLILABSX52qablfmCfmR0fxJ4f02qYSahdk21Qs8fpeNgSVph2qyObBv8s5n4k6DNoS/wBoiEkEhUnVRKfLanVrnhU2j0G9SFbsc96wyY5XZ1dPnWJt0TEOk3aXWQyR8L5Ih7EpqnkdCY+fupL5IUgVtb8bE6eq/h9JrJ5lg1h86JIpY/MAEbwSBinwAeWy0QTtIaweLIH1fH8Yhigh0unJVt0YikZ/vRuN+SBuLEkg29cn1EG8t/8AD3wxqIZJ9VqiRNNtCxGQErEt1u22oHNBF4UKosm8xwxk5O9IzyZOVv1OaxeF9X03edUgj3bQkreuDat8eYt+UxugG2/S+2bR6eWAlViWu1CyEJt4K2RYPzvm93uOM7rrtUqRnfsCkEPvI8sJ2O4mhXNkHuARn586UAZHhjldooZWEbLup4r3RXaihtJ7j1WvfjL5IVs9D7P6lv8A4X28vxNHo/RgnmEkOzMYxvArzBubkg+olbsCx7Egmsx9b8NnaTpwxG4BowDVnbyn/TxZ3cLfB4yW6L4e1c2skigU+UpLEg0qqWV0WRjez1ANwN5G6gQayw66NoZWhl9Mo7Ve2RaB3RkgbwLo8WDd/WrteJGuGGHKngn4Wm69fr6orHTJXSJIzLuIJV1JaTfy21UXad4K7gdvuB8jfx9XJNIhiUxCRdxYks5jUqLWPlFPqFE2av8AWX0nS5YzLq4IC0MRSN2iI3xsLkeoyKljooGAPb/02Mmg6GdRGjRTQDTluJbkVYV28X7jkEUStDarM3GVfqzN9Q4t471H09tfiv6fsRWt0aR7pN0k4r1iSYjgbtwRonWmAFeoVYIoHnL9/DuaGKaOD7PCrzReZHP5QEljkqx78xlXBpSaaxYsxGv0On0kYebUtqJAoIaSRREjH1KWEf8AMZV2kAFtxH4eDm54T6dI2oTXSlo4YAVgEikPLuQxmTZ+FQh2oCD33H3u2HnOfhRw9VODXJaOk9U0UMke3VxpOtE0U3AcUSLsg9+3OVOAvomXSK26Cb/wLPQ8twv/AIaRxdggXGxsmmBJoXm1fUYo2ZwsjM+1/MLHlhYUUWBr6UFo/I5TvGXXZGhaJABEfLvYgby4w6cpXZlHIocVx2vO94tWedzV0WTW+I1EcsMyLI9gNEwtSrMPi9NBaurHsfkc5toJzGmoiLeYIXO2hQ2FNwUDkAcH3y0PL3ItlNlT33CmPFVY7Ua+XJJyjS9M1Dzaj7Km4Dy0sOF2ssS/M88WPfvlH4GT/GqLH4UVnkeY2drNAldtobc7WRVXtUduEy23kD4f0A08ESFjvAKk8lfMZiT3r8RoXV8d+MtHS9C7gcWfcjteZPxM2iqVEh0HSkneOPa65+tfX/XJzUanywTtAHJLMwA4A57H/YzPpoRGgHy/c5T/ABXqJNRMmjiDbpOeOAR6jZPsF22fY2FPxC+lVGIeiw+A9KWWbWyLtfVOSoN8QKSsfB92A3kgCwyg/CMtQOaXSdCIkraq2Q21b4O1RRYn1kVV0OABXGb2clyb2QMYxkgYxjAGUX7cqa7XeaGMimIB1jZgum8tWRSVUlR5hkYk8c9+KFynZh9AWADDkgfUEdi3HHsbsdxVOryLJHI0kPrEg8i7V9ysxdFcWYnJjZbvY26PvvIMqXHZDVmzptdHKu+KRXXtuRgwu6rj3vInqHRd5Dox+YUGh+3f9eMrniPoXpWRNRqUIZFLRyCVirMaMbOftBHYlfMNBXAvaL0/tPUI3RV1vnrRMZeMIXTc0djb/N9Wz4mF+bHzfa33zFLUjPg12LMOkv8A0/4z5/wh7A29/wDffNTR+LSX8uRH8703pxG3m0aphHVlO9lGlFc3xzMxy6yVmCQpAosCSc2xa+CIo25Wq+J1N+2bJY5LRHiRA9N6dHo+qb5SqGeFBC/CravU0d/1EOj9uQDZA5yweIZgfMiN2VUiu9kvVdqNr7mv3zBqfCbTR+XrdTLMGO70rHGocA0Y9qbk23Y9RJ7EkEgx2lef7TJp9SAZiFkSRbCTIFVCyg2EYbRuS+CbHBxGO68mX50tEghZZR94SKoLfBN8/XgDj8zmfpmoaGXYTcLNRQAeiwKI5rbf4QPx/wB9HWxPGd6yKYwzGRCANpJ7hvo6vYPz9q52xrVqyBvJsWO1Ub/YZaVOKLRtzZK/Y9LA5lSGJJW2hiqIrkEnv247k/l71mj1rxN5F1EW2gsWLqFAF2ONzbqANUBTDnIeORTM7UCwI3H33bRXvdBTx+ZyC6z1FZdyG1DcclfVd/CQTfA/tWHxjGyHNmv1/qEus3LMwZDt2w0AisGYFiOWYhT7mr5ocVqeD/DMmp1c58xo9HuRS6sPMdkRFZY2YkgLfqYWewFEkjT18sjukEHEkz7Q39MdHc/ysc/t8xnWh0uKLTw6aFaSAfd9rEgBp+QQWsk8g8ntmEo8hjyyi7TpmbpuqjWKtOuyBfTGWYEyk0Fe2azuNbSzAtus91OSGt6fBNH5eqjSRG52sAeR+IfIj5jIRtYfKJnMcDxvHvBf01YalJC7wyA1x3B4tSM0fEXWgvCLI3qbZIyhRGw9PY7W2k8WAbDd6IyOJDfmZPCEphM/T9+/7K4eBjwz6WS2Un+pkfchPvQ+eanX/CdkvpGGknYkmWNQA6nussfwyc2Q3cE/ncDD1gDWdPlIVHOpeFlQUCk4awa+L7wK27jnmheX7Wajdz6eAPhNjdzdN7jt7D982hDkuMkU5teJMg+j+FtPpz52p/5nUA8SyKNicA/dJ8KKPny13zmx1TrgaKuCxKiq5/CTx7cG8i9Xrj5cp7WzV9ALHv8Alf65BazqIp67JY4NUe57dvn+v1y+sVUthvndnjqDnbGSBuVaX6DaLHPNX9Pl8sjdXrVQO7MK27gtAn0MTxZqzwB8jXvmw7uaB9RCMQfrxVgfnXt2PHyr3XJhLv08R8yV22lQbChdx3E+wAbnnutV3w5VDZklylZr6fqmoMGniihlNIoBKEKeFO4NXb4l71VfpafDnTZoYudu+SRpHVQNoJPa74AUAcDg/PNBdTq9PGF8tmRFVQYgJDQFfCaYdrrtyc1H61LIDuRx6tu13MG4EHuGYUPmQRXGccpX3OpJI6Hoo0ZhvdUHcljXH0+eWE+JdFAgAlBA7bAW+VkkCh35J7Zz+DwY7sgiZFDVvk0u0bCD7yD+YKsAkXZs8DLNpPB8ZG5kMhXeiHUM8hXaaBAfkgm2uxQJC8MScvveOBDyGLr/AI4U7Y4qVnA2sSsj7T2ZIoi7N9NwUcc5JeEOjMrtPIGWUnuz7nKnmiVOwiqvj4hS0qKT76Z4YVQVCJEgqgiqNzAA7mWqFNVAf08n2y3aHSBV7n9e5Pz+Q/IUMxz9U8y4QKpuRtwE1zmTPgGfc6IJqKTNBjGMuBjGMA+EZpdY0ayJTqWCkN6SQwKkOCtdzuUcZvYwCq6/QESO4m2skgk2KwVdrNFuLpuIK7FPJF28hAHpyE6tp5otMRp4qkaQvIEDqxHnq8iqwYureSp4QMSPgJ2i+hSRA1ftyPb/AB/s5ig0UaXtRRbF+B+MjaW+hI4/U/POeeHlKxoofh/rumLGJQsMkh3AFwwn4A3JLf3xFUQfWtUQMsa3717/APtmXr3hTTavd5qHcwFspIsgEAsvKSUCa3qw+mVDq8Wv0G3YhmgAAZ1DShOSLMO7zlFEWUeRVCmkHY92PKoqmjOUPQtTztRWgV+R/wBKP+/75F9Q0BlEbKfLlhbfE1AhHpgQRxujZSVK2OKqiAR96J1qLUbRaiRlLKFcOkig0WhkFCQA9xQZbG5RYyRdCOwv6ds6FwktGbtFO60nUCxZIYpl3DcINRTgB3LWkqAFqbbwb9HtdDLD4h0xdY9QX0trXl6mNoyXsg/eH7th2qjlwSUH8O0/pft8s9aiBZEKyKroRRRwGUj6qeDlGpVRpCdOyjafTqtSRyBvMBlYj4aNIBuujXlkX81Pa6Nd6lrY3PmCtrqpVmG30ndtu+RbKe/I/bLB13wJsJl0M50/sYCGaA3waVfVHd917WSK75XI/AWodb1k67dwPl6dmo0ONzsNwHLekf1HkcZWdtdiE1ZGeFusxr1KCSYEwaeNzJIFLBJJENFwoPpsAcXXv711/WaxQiSRurLJyrAghhVij79749gcqOi6UkKhYkVF/pUAC/n8yfzOQbCTRNp1eYHRCSUKGBHkeYtrbXRUMCoJHAcj3zDky1ItnXNYGilaStxRlLUAfL2m13AcD/XK917XPIxX2DIR+QazzX07c98z9UmRkVW9SyFa54bncKruOLP0B9sq8/XIw7ry0hJCxqCzMwAvtYHPHysN3rL8kqM3uzc0M6N1Dp8NhW+0ebZI+FVah37uRQHvxnQOuSOW2Bgigm6HdaNAH29rPf8ALvnKtJ4Xmdt7kNLMQ24EFUUAk7SPVSgrtK1bDvVXMr1PXIinzI5t3CiVX82x7F14auxNC/ldjK/eU5OiYwpUS2qsULLAcKbHKH5/l7H3FdzeU/SdRLReXDDJJIto+3aqggsCd5/Efir6jtm4nX9RIxRzDpbugYpHbdVk+wIqyCAR8z2uw+Humr5e3Tt5y2WMikNuZiSSxXgG/b5Vh5L7FuPqV+Xpep1BJcjTLt2hQQztzYLlSAADyADk30jpSQRqkagAD4qG5j7kn3Jr/GWPQ9Hd/Yj6sCP8jnJBeiqp9bX9AP8Avkbl3JtR7EDDD8hZyy9P05WMChZ5P+/ywYUHAUVzVgfrmrr+srECXYAL77h3IPBHcnjtRPPHvl/h6M3Kz5rOh6dz5jwxhlH8zaAwHud4pl4vkEd8+dO6gyaiGCF3e7DJI7OGju2dWctJ6QR6i20n01yKgJOtanV+nRo8i7ghkNBL3AGiFK0AdxvcKUqQrEA3Pwl4VXS75Hcy6iUASSm+wJIVQSSFF+5JNCzwAOLqsmOMeKWy8Uyahjb3N5vItDEUVZm25y4cEn4mXjHifEz1jGehCPFUSMYxlgMYxgDGMYAxjGAMYxgFW634LjkYy6djBMW3nbflu9EbnRSKeiR5iFX5+L2zz0rqbANHrV8uSKg73YKm6kJAA8sgfzOBYYFUIrLXmh1bpEeoC79wZb2PG7RutijToQaPFjsaFg1kptdiGrIqXUxkgI4awSCOxA703Y/3z6vN0brg/Q1f+P8AOREvgKRB9xqQ3P8A58QDEe/3mmMLXfNm+5zXfouui7JIaUAHTzxSknmy321A4AocCQ9/f23jn9TN4yTk1dEggkc0eF7Gj/MK387Fg/pnl9dGibnG1e55Q0L5sIWJ9zxfwnIRPC+tlcfFElAl55ED7rax5Wj2hl4U8yKfUQb7Ztr4G2SI7SyTNXZNsEafCN1oDIx9wGkPAPfjKz6pR8wsZ9n6xp9l7VoglSWRUYcURKxCCwe1+/05rGq100yt9niYpYUsEYKVJq1Z6DqaIuPcfcAjnJ5vCUC7pRBG7SSDbPI5mLIRa0zEyMDQB7klyAAoDCbi8MF2V5XNo7sovgkjapZex2jlRxtBA9rzkn1Ca0Waa0kcd03gwSPIrqqRICe5G1yL9W7b6bF8IhpiPTVZYugeHFA3xqPSQATubzGpNxdn5cqRQG1QD296u8/SY5FMgd2C7GBC3uKlhap2YkglTRF7SLAGZdB0cmMtMBC7ny4wpG9Ix2Wz6d7EEmhyAorjjj+K5aHiICHpp22xBdQzOxQMAbDeoqBbLtACrzwtgCq8waCQ0VkaRXr7wKCvtbL6aCer6ljfKqpy2t09YAABSAqsapZkkko8G+/AuyeykkgA5kSDeqjT0gKlw9ArZPAFcNZskg9hwfUGGblJMjjIqsvQQYiGiDuTtWNqYiNW+L12u7aL3HgMyg3XOpH4MkASbTunnOoIik3IfLFEqsq3IALUhZPMAIAoe1+i0wFHf6hQd2WmKIzfQAC7+lEkd7zblhtfjIHDEqe6iiefkRxxzR4IzSGTImTGL8znGp6zqNOK1dwsoNNKB5bfDz50foe+wGxG5+HgnM0fiOR1508y+m9zD0D02TvNJV9ju/OuQLzLC52LCqKlBQ5HqWM8ttUj32qKPubIO2m028H6QlWbTxM6tuDuis249z29+9dr9s7F1NLsS8ZSIGn1DbICxvcwAuqUAHdqCDGgtl/liTm+PiqzdL8EQgXqFWV6oAWETm/TZst9eACLVUyz6HRJGCqKADya9zQF/tmwEzHJky5V4exZRSMOn0aKKRVUccKAOwAHb6AD8gMzrHWegM+5eHTwXdbJs+AZ9xjN0klSIPhGfcYyQMYxgDGMYAxjGAMYxgDGMYAxjGAMYxgDPG3PeMpPGpdybPJXPHl5lxlJ4IS7izGsVAAcV7e2PL+eZMY+BD0FnwDPPl/LPeMvLHGSpoizXGjS3JUEyAB75sAUBz+Gr47cn5nMpXPeMh4otUTZ5rjPWMZdKlSIGfLz7nxu2SD7jGMAYxjAGMYwBjPgOfcA/9k="/>
          <p:cNvSpPr>
            <a:spLocks noChangeAspect="1" noChangeArrowheads="1"/>
          </p:cNvSpPr>
          <p:nvPr/>
        </p:nvSpPr>
        <p:spPr bwMode="auto">
          <a:xfrm>
            <a:off x="155575" y="-1881188"/>
            <a:ext cx="552450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" name="AutoShape 4" descr="data:image/jpeg;base64,/9j/4AAQSkZJRgABAQAAAQABAAD/2wCEAAkGBxQTEhQUEhQWFhUWGBgYGBYXGBscGRoVIBoXHB4dGxsbICggGRsmHBweITElJyorLi4uGB82ODMtNygtLiwBCgoKDg0OGxAQGzQmICQ3LC4sLywsNDAwLCwsLywsLC8sLCwsLCwvLDUsNCwsNCw0NywsLCwsLCwvLCwsLCwsLP/AABEIAL0BCgMBIgACEQEDEQH/xAAcAAEAAgMBAQEAAAAAAAAAAAAABQYDBAcCAQj/xAA/EAACAgEDAgQDBgUCBAUFAAABAgMRAAQSIQUxBhMiQTJRYRQjQnGBoQczUpGx0fAVJGLBNENy4fEXgpKTov/EABoBAQADAQEBAAAAAAAAAAAAAAABAgMEBQb/xAAyEQACAgIBAgQDBgYDAAAAAAAAAQIRAyESBDEiQVFhE5HwBRRxobHhMnKBwdHxI0JS/9oADAMBAAIRAxEAPwDuOMYwBjGMAYxjAGMYwBjGMAYxjAPjtQs9hgG+2eYpAwsfUfqDR/fMDOUNAWtFvyAIsfvYFexwDaxjGAMYxgDGeZHCgk9h8hZ/QDkn6Z40828bgKB+H6r7H6X/AIr8sAy4xjAGMYwBjGMAYxjAGMYwBjGMAYxjAGMYwBjGMAYxjAGMYwBjGMAZ5dgASewz1mvKbdVrges/KwfSP78//b+WAIPSaNW25uO3dR/3H754kj3ueeFG08/OiRQ7Ejbyfbt3vNkLyTmqJQkjA/i9XAPIoC/rzwa7DbfBwDcxnhZVIJDAgdyCKGe8AZra7UBNt3ZN8GuACxu/ahX5kdu+bBYcfXtmh1tD5RkUEvEDIoAstSm0r33La/qPlgG1qSBtJ7A888diBfz5r9j7ZjgYrsQ32ZbPf01RPHNjm8hdT4n08c8Gi8wtPqN+xQbKrtd1LmwVBAofiPH1OSWk1O6SgDQB5F0SaPN0bAAF++/3pqAksZCdc8SJp22CKWeQLvZIQhKR8+ty7qqgkEDmztahwa3uj9Vi1MMc0LbkkUMp7Gj8x7HAN3GMYAxjGAMYxgDGMYAxjGAMYxgDGMYAxjGAMYxgDGMYAxjGAeXcDkmh9frx/nNe6m7D1IATRuwSQL7VRb/Z5zzRB1ZWFqwII+YIo5HtvkjV1C+YlEDdamwpIsHixxZv9R3A3dJJvjRu+5Qf7j8h/gZglh3oYyadRwxHuBw1cWPmB8yMwSzvGVKhmV7IQ/FZtiBu53VZAJqgRxQvnh68+h6odO8jHRSPG8e4ndAJR6aLCxGZNyFG4VdpFbTcN0XhjlO+Plv5Fz6N6JWBZjfNFy5X1EMpZiSyB922+wRq4NZrS+LIoJYodjFZN0hbiooiJCh2rbMZDG21QLtgOCQMqfiz+IejjOoXT3qZJwyKFvyy3lhOCPUwIY/CtH+oZznrum1sk8uo1lJqZISVjKkFFIlFsv4AsUcgUEk3sJ5OS1RSzsnWf4kdMOlZzqRZHoXYTLvHKsIzR4YA2aFjkijla1XjjqHUFEXTdP5MEh8oavUcbr3UE3EgtQ9t5/LK94T6VptkOueBXWKSNZxIN67JIYGSQq1gBWZlsA9hxfI6J1Xrem0siJq3besMnlhCWZU2O8spYUF37GRKAalO2txAgGv0HwlDoxI6S+ZqZLWfWyn1sxUsyQD9CTRugRusWtg1PUho9MJCN7ybY4IQRckhvYoarN2SW7AAtQ5vkvh/q51HUIZNS/lpF64kJGyMefp1ongX5bMpbgCwAAoC5P8AiLxOWmGoVQdQ6OuhR+BBpqHmaqSxSFgN3q7Iq8dwYjJSVo0y4pYpcZd9fmrM3WZZb/4dCwl1epuTWzdwGahRA52KvpCH8KIvYuR0Pwr0VdHpooF/AoHz9vnQv6mhZJNC6yJ8A+GYdHpxLbNNKvmTTScM7NbEmz6QL4B7e/JOWuNrF+x7Xd1XuD2P0yxmesYxgDGMYAxjGAMYxgDGMYAxjGAMYxgDGMYAxjGAMYxgDGfCM8aidUUu7KijksxAAH1J4GAezlW611ptJESgDO0cPkoQTub1BztWrCJtY8j2Fixmj4i/iRBBGTCN5IOx3+7iLf8Aqb1MOe6qV+bDvnNNLptZrWTU6mZ9DopCANVI5V2jrcFAL7Y0tAEPA9Qrfua7qNPxFW77Fql/iR5cMenH3mq+JnaIqTMak2pplHmNe4D1bLFkMTnNz1GXWamRZ9wlmZYVTgOn3rLtoKAu0vfA4APuDnROj9a6dCz6TpkBadlDJPKQo1BWmFSvbPbAgAKB6WrgZVup9Akk1+rYKqO0Oo1cLoXZG+BmVXBjN7mkQ2OPMuuxzOdNUkdHTZHik53un+ev7/kYeo6Tpccv/IQnUOjk+c8riIkM3tZMy8bSbRWo0TfEV9qn1upd5ZnMjgUkKN6gwUBVVOQvlxxt3HxfnmV9DG6eYksW53H3TLsEayc7vLPDEBi5v4QgoEEMZHo/SV2hdQJYvhlVwIwyAgHywSdx9AQAUQCnbgW2zNKyO6WjCSSDdK/dCm6VeFIYblSVN3Elc2fRxm3rYFZqn89HAKmzIhClBGAF1YYP6aWvNXvwec9eKGSWbTtNEG2hFkYEhpQNu3zJABcpRpS1D8C891Ez17p76aDempj0WnkCL9m3+au9m2u1N/MUr624NgHj50bZaq86+r+tEZ0/pIDSO/8AzEXEEcaxskmp1BZHMO1j6FVkUyEFhSkBiCwy09L6Kgapyup1urSV5WFbdy+SIogBdacCQSk1z5aWPhXKDL1iSLUwPCJIVhEqabcAAmn8toyyqe8khYuzH3K1YGXvppk03T5mj1EY1aq8rxqElldnYsq6gyAuCwAUgUQQTuPtaKX8MS+VzyL403tuvfS/0dC0rszRI9BSIyqMBxW9hx7uojF0aBf/AKQTYcpPhnqMc8MU6soiT1vKxA28H0MeAJLIBHJVUAY22WD/AIwzfy4ZCPZpKjU/ofvB/wDhlkYEtlU8S/xE0GiYxyzb5hx5MQLybv6TXpVj8mIyD8ZeL9ZDGsLRRad9TIsEWoWfesZYi3YMiH0puN+xrMf8N+iaWNG6g4VEJZdKZSAU04JXzGZq+9lILsx5pgAa4xVAiNf1frXUDJLo4NTpFVfuVcxopADbi4dS8kj8KoFKtA7vfJ7+G3jRJBNptRqS0sDgIZ18uZoyq/Gp7uj7lY/IAn+o2iHxj092CrrdKWPAAmjsn6c85i8X+EtN1CFkkRfMI+7nAG9H4plYc1YFi6IGAT8cgYWpBHzBvPWcc/hP1zVMfKmcloZvLm3sSWB3IvsbIcFb7EobNnOx4AxjGAMYxgDGMYAxjGAMYxgDGMYAxmHVM4U+Wqs3sGYqP1YKxH9soPWP4gyLvWFdN6CQ+oaVzDGw+IC40M7AA8Ia45I7ZKi26RDaXctviPxHBo0DSklm4jiRS0kj0xCqo55o8mgPcjOYdY6jr+pTLFFGJQjhpIt23TRKeUWZ+GlmBCvtqh/STRyH6B0rqPUt2oMh06vGwOslAeSRSOViG1TFCDZBXb3uybqx9G67OHTpWhGkB2Bhq9OxaKKO2Dlo3stqOLou1lwT75ZvirSt/oV7s308OdO0axnqsq6vVkEgSBpCxJvbFplu1vj4f7CgPPT9OJ31mp1unJdXV4I5WDGHS9gvlk7YpCI2ZgPVUg5y0dL6DDoxUKkyGvMnkO6aVv6pJDyx+nYXwBnvUodpEe1SSTZWxZ9yAy3z9ecjb2xdaRzT+L3S68jUFj5issTHsSjbyjBh7q8ZYc2PMP0yM1fiWd9HpZtzCeKWSNm3cONtOGQCir1GT3q2quMlf4oaaT7OqopaOOQMTVtsUWqg9yFBc/kB3N5QundSaaBdIigsZvMiYDuXdgVbuQAPXYrhCCLo5jO7dfTO3A4SjHl5Pf8AL5n37K88OnJKsoiSLaxAZasUm4FQTQ5q+T34q1L0/TvFGJQ+4BSwSeYIHFWVUvS8jivllJ6BNENRHp53/wCX85VLj0/db+Hv29mv27571HiDazKrF9rMquRW5QzBWPyJUAn8zknN2Lb1zp8LxBU81yHU7ZNTLRXswFkhWKFgDRq8hdJMmkmg2JFf3gchVLLvb0eqgSRtK3Q9+2QsniRyWscdh7e3N5pv1KxbD1bga+ij/X/vkNsvCMW3y1p/OtfmSfWepmSdXJBYK/LNQ3ewviqNAH8s6L0vp+lhUKpCrp/vJZD6X8wg2zgj0twQv9IDEUducx0GmPmRlxZaaNaP9O9SQPzqv/nOhdQmN6bttbUaQstDkGWOlUfmpND29vfNenadsdTCeOMYS15/PRfPCnRFUvqnjMSyP5sOnY0sZ2IpldPaZgoPPwD5MXufWcN6gfSASW/DVA3fuPrmnqOubD96qLGyybjRalVC5cEfEu3gigbur7ZG+NtZLB0+aTTsb9HrXnbE7qGZT9EJII7D8s3Wkyi0jn/jnxnpdRIDFvkCQa2JPuyVaSURRI6k8FCSws88duRdP0XS5tUYTqZzHGoEcIlICKieil3EIK2Ua3PuslSDuyZ0fSmVtunYSeYUCJZ2rDuDEUd3mWoHJIqgRWetdHLp18qF43jBY7GU0hY2yo6n4b55BrnOeUrIMDdNIG67hL+XbvC9kkCyhhX037lgOPiA5y2fw18UabTaryPOEcTROX9R8jzQ0e0qLZIWoyBtrFDSEM15znV6adlsqg3XRDNdA/Sjjp+j8q3Pqavb5d6HzOVsHSPDUS/8a1KIdwMk7cUbUzaaUHgH0gTyUflzxVjtOfmXwJ15tJ1GKXhhJII3GxgQsxjDVYBLIUX2YH8zn6U0mrSVQ8Tq6nsykEccHkfXLAzYxjAGMYwBjGMAYxjAPhGBhlsUexx2wD7lO6l4m3TSiOdYINMSkkrKp83U1/KUN3VBy22mZioUijeHxR42TY0WjlQOQwOpJHlRVW4pfEzgHsPSCDuIqjybQ67U6l1Tpccsxj4+0S1SkuHZiSAilm5b8TgnduIUjRQ1b7FeW6RcPFnjyYDbIxiVlVV00NfaZyx+I8loEPw7QS3B9VkDIDwx4Nk1s8j6/dFHCUK6HlaQr92doNIlAjjklWuuQbj4U8BppC2s18h1U/l09rvRV49KKRuduNoJ732GfdL1UnqtFUUTad0AQmisEx8snigdkjWBx2zRbdJa+u5SWu/cktXOj6jTaWlZd8kksZFr5cUdKCpFfzZIWHt6LHYZM9UnheNPP+zNCx7zlCDxYCbvSfn+n9qzBqooZ5tQwZ3bZpIY0FvNJGCz7AST8RCszH0iGyaFm39F0jRoHlC+cy+sj4V9yidqjU8DgXVnknIm9lopsqGt8QjTxPqNM5EYptkshkjeOgXKo7b4mVR6VUgE3a0dw+anxG7Ne6MghWXy1ahfYsfM9SkX2H19sjvF6waeaHWQKqRTu0c4XhDIQXhm9Nr66Ybh3EgvkVlG6XqCFf1bkRm2ACgF2xzIq2LVQCwr2/XjFslosXVNWZ5DTFtpQq5YblYMzGiBQ9SqOBzXN5RjGWmIjXZQjRAoqm2GS6/NzY54GWc69Y4mklZVAo7fxk2bAF+7cD5Ub+kL4d6rENUJHXZCxVTIxFREKVVwVJViVtSKHYH55ydU5/CfHbO/7PqOXlJWt3/VUQuv6VukRa2gBtzVQUCtt39TmrH00+S+4eoFzfsClir/AL/oc670rwsDFG/nRyRlQrL3IYUq7ZL5IYFRYs2Pcc6+i8N6gAqYlKA0ysKLjcSzIf6gQKBoHcc8n7/OK412r+57U100nLLW3pr8Uk6XtT+b9jlqdHcQyWpuldWrjtdA/Mcivr9ckV6KshZydqvtUMxoFyAwC9yzkAcAH986BqvCzxB3A2x/BsI3UoApkA7E8oB9VP0zW1egeOBpYwwRVJRhtB21HxzxHwqgEerjgWcldXkySUVq/wBiK6dQqCWtb7f9q7b82ima5hGdOyB3owzke+0KJD7mhXH6HvROdB8FzQ6rUxbDu8mISMCGXa6gIlKRyvrkPPvtIynQJe7bY52n2Jqu/wD01XfiskfDOoWPUrqTMImUEOXe3kVjEKlPJdfSVAPZqIJoZ63SZPhqmZfaX2fOdZE0/wBvqzrev0/3ewMQdhWzz3FWR2Y/n/3ykeLuoN5Ot2v922nkUqu3aW++s8c7tx5+ZA5PtNL1szzyRsFjgYjype7AoVJEingb+SpHaqPNXVvG2hKw6nZQtXJuhXDlua7kk9z756UpxlHR8/lhODqSaIDSLNpI2MFNExKbbp1HB4JFMvqP9J+pzUk6spsMjJXbcjgH6+gSVm5F1FZoV8vkgsWT8aGgKZe/tkZJL35o/Xj/ADnGQZm6jG4RVZSQpWgs55snj7n65FarqYXgA3XPpof3bn/+ck9HrY0cbpEX82AyudRlDSMRbC7BHaqHv2OSgZulatm1umLe08XH5SKf7/7oZ2/ThA7yb5VeQ2xjcx2RwCfL27qHHqu6F3QziHhbp7zauMKPhdZG/wClFYGz9T2A+ZzqcvVB6ljPqp6Yg7AyMFO78ifoDR5GWTS7lWi6afV6xBcM6TJXEeoX1XxwJo+QPqyMeclOjeIJHdotRGqOoBuJi6tudlUKNu7gD1lgAODyLI5b/wAfnCCwVURoSFkUSOXAC89l3MQtLzyCGFEZudKldAXji3syBSY7CgWzMgK+oIxJJkVSWJ4BUU1XOJF13OzM4Hc9/wDUD/JH989ZAdI6wZJGDIC/IAQD0qNvBZmBY8hjwAu4Dk0WnIogt17kk9zyeT3/ANjgYjJS7Fz3jGMsBjGMA8SyBQSxAA7k5zn+IOoRpUiYtKZXSOKEy1GzPtq0SgYxySxDGiw5BAzoGp0u8+onaRRT2P1+YOVmfwtp4XjEUVu7BpZ2JZ9kbCSt5+HdLsOwUCN3HGawcV7v9CjTk68iN1fgWDUqi6pnd1ALBGKRm2ugo7pYoAm6A5vnJOHTy6eNYok0sUagetVYLfvUC1ttif8AzD+/G6uqtzVbQK3c3vDEEdqIH597yG8S9RHlspF+pOxr8QN/t+2ay/8ATNElFaPGq6zIWV1cig0bxi9gN+ogVbElVIZuytxVtdA8W9QnifS6jSj7wzKsQAJ9MsQXYAw2/Eh4oD4SRzzZI9elkngEjn61Xt78D9sx9EiuQTiMSRacuumAJUNJZDstnaVVT5ak8blf4RWTxShfqYblOvQs3hfw8ukQyygSap97yOCSFZ3aRo4tx9Ee8ngVuPJ+m317WEqsbTGIkO7KgDb4gCu3cRaAsy8rR4IB98wdR6tD5ImXksgZTt9XlmmrtYB+WQHQ+jvqdRO3mHygVLSAKztIfUFDMCF2qfkfTJHVUcyk1HSOnjaIXxlrJJNFM7OzNsV6NcPG28Gh2PzHbKjJKqyyxxIZgzQuEQ8AGN0cOxsKNqjv33DOyarwPpmjdS0w3Agv5rEgEEH0tadvYrWcv6zp9JovutLqU1DqrIaURhVWztknDFDJ7ChYJ52gk5jkTWy2DHBySyOkQcWnLipmWV5BR27bjAr3Ffdruuvff2Pv46lHGWBjkLhSBQPpJ+Vdjz781WZur6QsRFEVhZwpeNgVZ1rgqwtXTaO62DXc9sz9P6bFAhEzUCfTYG4vVHYFG5nJ7Dk1X6c0lyR9D07jF8YpcfW/l9PzPmn1skTrO703pYHd7f0sPf8AXntVFRUhofFWqDSu0rjczE+ssgSy/oDcKPUefpV0Mr2o6oZSIY1CyE7VXaWdUuy7Pu2lyo7Uavvzkrpo389lRFWP4QxBJArvVjg8j58fXMHhS7nRjlgyTuMbr2u2/r2r9JCPxlqiCRLtYcMlbjR2mhuoH0sDuq+31B1eo9SaVAztI7AqCrE7ODwdovc1n5WfSPYHK/04u2nlLcNDIN1AgqNm3sa3UQLB7qpyY09MApKhqJ4a1JsKASa22TwObIPPHN3i4vSHTZsUldU37L3VmRCBt3EURZY2BwLNjutc+/sTkhFqnMqMqxP5BXYCkbURyp5Bo82DmGHQExFZwALB4IobSDw3tY4J44JyE1XTv+WIgnFMw3sdwFKDtSMCyAXYmh33Dvxd4xXlonPmmtOKlH3/AMP9SxazTQAU8McQmIBUEhJCGJU7L29/kAOB8hk30rqBlmh0kqiRJHFSMfvfLjV5WEnFNuZEUsK4cj3GVPcwhESozuAyPvtCv9VmjTHgj5ij9csfgWQCfWatmXZDBAoLNQ2yMzPtPYtSXXv6R75tj3PZ5f2hDEsNpb1Ve/f2ZJ9Y8NaHVlp5kOncsfvhIEYuWZTZsqTuFDv7UayF1/8ADqWMFouoMEAJ+9jDtVE/FfP9ss+nUPvIKb7oKBwFVQoZR/Tu3Gx23UaNjNTw+nnt5EMhMUChZZeGF87Yo7tSRyWNEABRyT6e2XDzR8+rK7/9POpcbdXAQfcL7f8A682Y/wCE5NHV6xn9ykaBP3s/4yY6n1WeGUx6hvKJao5d22GWPn4bJVJhdbW5sWLHGRHW9Q1Nyz2o2kmyWG80xFEjt3Pv7ZWEcbfYSlJKz51fpum00mm0+iCecHZnQPtIh8pgxldQXFlkq+TQrthOnuFRTHE+1ShLSOWIIoWdnNWe1d/bNFZD9sgJLMPJmB7k7R5fYX867D2/tYdMQVFAgDijViuK4JB7fPMc0FyLQ8UU2eek9EklT7P9yBy25t5bvYrbsI2gBRTcAe9ZZtH4bmVQDJpty8qfs8hAYClJHn+ujXcV6R2IyP6OhMqAGjf7e/7ZcmkPZectDDCS2i/FEZLqXgNzLC4BQDyiVdSWKCRgR94TI44Hw3YBJy0aaAItD6XZLEmgLLHljQ7nnKh1CQz63S6dRwjfaJSV4KxEhBfy84qw97j7EXl0yrSTpEsYxny8gg+4xjAGaWsgALSXyQF9uALPHF8k82fYZu5CeK9YiwtEQXkmBSOJWKu5PBIZeUUdy/4R9aBmLpghtT6F2rYHqP8Acknt7knKf1ZHJBkvc5BCL+FCF4b2NUSSPc8ZYdPqmhj8nXNTotrq6IikFc72qonHYhqDfEO5Val1nrpnLLo184srIZhaxoaIBDn+Z6j+Dtzms5WPci+qdU8jzFK7mZkEKA0Wf0UPpTG/y+uXDpOoSTpmnSEmzAOTRO8p6iaNE7ySfrd5WfDnh/yiZZyJdQxsyHnb8lQtyALPPHf6Zk6hu0rmeNj5Nlp4gL795E91Puw7Hk9+9VN1RWNJv3Nrrmq8uMbbdhcaoSbd5BtVL4oWw/ID6Zf/AA3C+n0kcGwb4UAJHaVu7OD33Mbu+Qx9xRPJNH1xdRrtGkJ829SXIIIqkZUrv6QvqJ/XjkDs+vkCK7WeE9u9jtQ+d5aNPZpEoXifq6zarU6fUO+yEx7IgR5dNDG/mamPhpIw7EH1bRxuWrbKz0sRtGhiH3ZA2BLILABSX52qablfmCfmR0fxJ4f02qYSahdk21Qs8fpeNgSVph2qyObBv8s5n4k6DNoS/wBoiEkEhUnVRKfLanVrnhU2j0G9SFbsc96wyY5XZ1dPnWJt0TEOk3aXWQyR8L5Ih7EpqnkdCY+fupL5IUgVtb8bE6eq/h9JrJ5lg1h86JIpY/MAEbwSBinwAeWy0QTtIaweLIH1fH8Yhigh0unJVt0YikZ/vRuN+SBuLEkg29cn1EG8t/8AD3wxqIZJ9VqiRNNtCxGQErEt1u22oHNBF4UKosm8xwxk5O9IzyZOVv1OaxeF9X03edUgj3bQkreuDat8eYt+UxugG2/S+2bR6eWAlViWu1CyEJt4K2RYPzvm93uOM7rrtUqRnfsCkEPvI8sJ2O4mhXNkHuARn586UAZHhjldooZWEbLup4r3RXaihtJ7j1WvfjL5IVs9D7P6lv8A4X28vxNHo/RgnmEkOzMYxvArzBubkg+olbsCx7Egmsx9b8NnaTpwxG4BowDVnbyn/TxZ3cLfB4yW6L4e1c2skigU+UpLEg0qqWV0WRjez1ANwN5G6gQayw66NoZWhl9Mo7Ve2RaB3RkgbwLo8WDd/WrteJGuGGHKngn4Wm69fr6orHTJXSJIzLuIJV1JaTfy21UXad4K7gdvuB8jfx9XJNIhiUxCRdxYks5jUqLWPlFPqFE2av8AWX0nS5YzLq4IC0MRSN2iI3xsLkeoyKljooGAPb/02Mmg6GdRGjRTQDTluJbkVYV28X7jkEUStDarM3GVfqzN9Q4t471H09tfiv6fsRWt0aR7pN0k4r1iSYjgbtwRonWmAFeoVYIoHnL9/DuaGKaOD7PCrzReZHP5QEljkqx78xlXBpSaaxYsxGv0On0kYebUtqJAoIaSRREjH1KWEf8AMZV2kAFtxH4eDm54T6dI2oTXSlo4YAVgEikPLuQxmTZ+FQh2oCD33H3u2HnOfhRw9VODXJaOk9U0UMke3VxpOtE0U3AcUSLsg9+3OVOAvomXSK26Cb/wLPQ8twv/AIaRxdggXGxsmmBJoXm1fUYo2ZwsjM+1/MLHlhYUUWBr6UFo/I5TvGXXZGhaJABEfLvYgby4w6cpXZlHIocVx2vO94tWedzV0WTW+I1EcsMyLI9gNEwtSrMPi9NBaurHsfkc5toJzGmoiLeYIXO2hQ2FNwUDkAcH3y0PL3ItlNlT33CmPFVY7Ua+XJJyjS9M1Dzaj7Km4Dy0sOF2ssS/M88WPfvlH4GT/GqLH4UVnkeY2drNAldtobc7WRVXtUduEy23kD4f0A08ESFjvAKk8lfMZiT3r8RoXV8d+MtHS9C7gcWfcjteZPxM2iqVEh0HSkneOPa65+tfX/XJzUanywTtAHJLMwA4A57H/YzPpoRGgHy/c5T/ABXqJNRMmjiDbpOeOAR6jZPsF22fY2FPxC+lVGIeiw+A9KWWbWyLtfVOSoN8QKSsfB92A3kgCwyg/CMtQOaXSdCIkraq2Q21b4O1RRYn1kVV0OABXGb2clyb2QMYxkgYxjAGUX7cqa7XeaGMimIB1jZgum8tWRSVUlR5hkYk8c9+KFynZh9AWADDkgfUEdi3HHsbsdxVOryLJHI0kPrEg8i7V9ysxdFcWYnJjZbvY26PvvIMqXHZDVmzptdHKu+KRXXtuRgwu6rj3vInqHRd5Dox+YUGh+3f9eMrniPoXpWRNRqUIZFLRyCVirMaMbOftBHYlfMNBXAvaL0/tPUI3RV1vnrRMZeMIXTc0djb/N9Wz4mF+bHzfa33zFLUjPg12LMOkv8A0/4z5/wh7A29/wDffNTR+LSX8uRH8703pxG3m0aphHVlO9lGlFc3xzMxy6yVmCQpAosCSc2xa+CIo25Wq+J1N+2bJY5LRHiRA9N6dHo+qb5SqGeFBC/CravU0d/1EOj9uQDZA5yweIZgfMiN2VUiu9kvVdqNr7mv3zBqfCbTR+XrdTLMGO70rHGocA0Y9qbk23Y9RJ7EkEgx2lef7TJp9SAZiFkSRbCTIFVCyg2EYbRuS+CbHBxGO68mX50tEghZZR94SKoLfBN8/XgDj8zmfpmoaGXYTcLNRQAeiwKI5rbf4QPx/wB9HWxPGd6yKYwzGRCANpJ7hvo6vYPz9q52xrVqyBvJsWO1Ub/YZaVOKLRtzZK/Y9LA5lSGJJW2hiqIrkEnv247k/l71mj1rxN5F1EW2gsWLqFAF2ONzbqANUBTDnIeORTM7UCwI3H33bRXvdBTx+ZyC6z1FZdyG1DcclfVd/CQTfA/tWHxjGyHNmv1/qEus3LMwZDt2w0AisGYFiOWYhT7mr5ocVqeD/DMmp1c58xo9HuRS6sPMdkRFZY2YkgLfqYWewFEkjT18sjukEHEkz7Q39MdHc/ysc/t8xnWh0uKLTw6aFaSAfd9rEgBp+QQWsk8g8ntmEo8hjyyi7TpmbpuqjWKtOuyBfTGWYEyk0Fe2azuNbSzAtus91OSGt6fBNH5eqjSRG52sAeR+IfIj5jIRtYfKJnMcDxvHvBf01YalJC7wyA1x3B4tSM0fEXWgvCLI3qbZIyhRGw9PY7W2k8WAbDd6IyOJDfmZPCEphM/T9+/7K4eBjwz6WS2Un+pkfchPvQ+eanX/CdkvpGGknYkmWNQA6nussfwyc2Q3cE/ncDD1gDWdPlIVHOpeFlQUCk4awa+L7wK27jnmheX7Wajdz6eAPhNjdzdN7jt7D982hDkuMkU5teJMg+j+FtPpz52p/5nUA8SyKNicA/dJ8KKPny13zmx1TrgaKuCxKiq5/CTx7cG8i9Xrj5cp7WzV9ALHv8Alf65BazqIp67JY4NUe57dvn+v1y+sVUthvndnjqDnbGSBuVaX6DaLHPNX9Pl8sjdXrVQO7MK27gtAn0MTxZqzwB8jXvmw7uaB9RCMQfrxVgfnXt2PHyr3XJhLv08R8yV22lQbChdx3E+wAbnnutV3w5VDZklylZr6fqmoMGniihlNIoBKEKeFO4NXb4l71VfpafDnTZoYudu+SRpHVQNoJPa74AUAcDg/PNBdTq9PGF8tmRFVQYgJDQFfCaYdrrtyc1H61LIDuRx6tu13MG4EHuGYUPmQRXGccpX3OpJI6Hoo0ZhvdUHcljXH0+eWE+JdFAgAlBA7bAW+VkkCh35J7Zz+DwY7sgiZFDVvk0u0bCD7yD+YKsAkXZs8DLNpPB8ZG5kMhXeiHUM8hXaaBAfkgm2uxQJC8MScvveOBDyGLr/AI4U7Y4qVnA2sSsj7T2ZIoi7N9NwUcc5JeEOjMrtPIGWUnuz7nKnmiVOwiqvj4hS0qKT76Z4YVQVCJEgqgiqNzAA7mWqFNVAf08n2y3aHSBV7n9e5Pz+Q/IUMxz9U8y4QKpuRtwE1zmTPgGfc6IJqKTNBjGMuBjGMA+EZpdY0ayJTqWCkN6SQwKkOCtdzuUcZvYwCq6/QESO4m2skgk2KwVdrNFuLpuIK7FPJF28hAHpyE6tp5otMRp4qkaQvIEDqxHnq8iqwYureSp4QMSPgJ2i+hSRA1ftyPb/AB/s5ig0UaXtRRbF+B+MjaW+hI4/U/POeeHlKxoofh/rumLGJQsMkh3AFwwn4A3JLf3xFUQfWtUQMsa3717/APtmXr3hTTavd5qHcwFspIsgEAsvKSUCa3qw+mVDq8Wv0G3YhmgAAZ1DShOSLMO7zlFEWUeRVCmkHY92PKoqmjOUPQtTztRWgV+R/wBKP+/75F9Q0BlEbKfLlhbfE1AhHpgQRxujZSVK2OKqiAR96J1qLUbRaiRlLKFcOkig0WhkFCQA9xQZbG5RYyRdCOwv6ds6FwktGbtFO60nUCxZIYpl3DcINRTgB3LWkqAFqbbwb9HtdDLD4h0xdY9QX0trXl6mNoyXsg/eH7th2qjlwSUH8O0/pft8s9aiBZEKyKroRRRwGUj6qeDlGpVRpCdOyjafTqtSRyBvMBlYj4aNIBuujXlkX81Pa6Nd6lrY3PmCtrqpVmG30ndtu+RbKe/I/bLB13wJsJl0M50/sYCGaA3waVfVHd917WSK75XI/AWodb1k67dwPl6dmo0ONzsNwHLekf1HkcZWdtdiE1ZGeFusxr1KCSYEwaeNzJIFLBJJENFwoPpsAcXXv711/WaxQiSRurLJyrAghhVij79749gcqOi6UkKhYkVF/pUAC/n8yfzOQbCTRNp1eYHRCSUKGBHkeYtrbXRUMCoJHAcj3zDky1ItnXNYGilaStxRlLUAfL2m13AcD/XK917XPIxX2DIR+QazzX07c98z9UmRkVW9SyFa54bncKruOLP0B9sq8/XIw7ry0hJCxqCzMwAvtYHPHysN3rL8kqM3uzc0M6N1Dp8NhW+0ebZI+FVah37uRQHvxnQOuSOW2Bgigm6HdaNAH29rPf8ALvnKtJ4Xmdt7kNLMQ24EFUUAk7SPVSgrtK1bDvVXMr1PXIinzI5t3CiVX82x7F14auxNC/ldjK/eU5OiYwpUS2qsULLAcKbHKH5/l7H3FdzeU/SdRLReXDDJJIto+3aqggsCd5/Efir6jtm4nX9RIxRzDpbugYpHbdVk+wIqyCAR8z2uw+Humr5e3Tt5y2WMikNuZiSSxXgG/b5Vh5L7FuPqV+Xpep1BJcjTLt2hQQztzYLlSAADyADk30jpSQRqkagAD4qG5j7kn3Jr/GWPQ9Hd/Yj6sCP8jnJBeiqp9bX9AP8Avkbl3JtR7EDDD8hZyy9P05WMChZ5P+/ywYUHAUVzVgfrmrr+srECXYAL77h3IPBHcnjtRPPHvl/h6M3Kz5rOh6dz5jwxhlH8zaAwHud4pl4vkEd8+dO6gyaiGCF3e7DJI7OGju2dWctJ6QR6i20n01yKgJOtanV+nRo8i7ghkNBL3AGiFK0AdxvcKUqQrEA3Pwl4VXS75Hcy6iUASSm+wJIVQSSFF+5JNCzwAOLqsmOMeKWy8Uyahjb3N5vItDEUVZm25y4cEn4mXjHifEz1jGehCPFUSMYxlgMYxgDGMYAxjGAMYxgFW634LjkYy6djBMW3nbflu9EbnRSKeiR5iFX5+L2zz0rqbANHrV8uSKg73YKm6kJAA8sgfzOBYYFUIrLXmh1bpEeoC79wZb2PG7RutijToQaPFjsaFg1kptdiGrIqXUxkgI4awSCOxA703Y/3z6vN0brg/Q1f+P8AOREvgKRB9xqQ3P8A58QDEe/3mmMLXfNm+5zXfouui7JIaUAHTzxSknmy321A4AocCQ9/f23jn9TN4yTk1dEggkc0eF7Gj/MK387Fg/pnl9dGibnG1e55Q0L5sIWJ9zxfwnIRPC+tlcfFElAl55ED7rax5Wj2hl4U8yKfUQb7Ztr4G2SI7SyTNXZNsEafCN1oDIx9wGkPAPfjKz6pR8wsZ9n6xp9l7VoglSWRUYcURKxCCwe1+/05rGq100yt9niYpYUsEYKVJq1Z6DqaIuPcfcAjnJ5vCUC7pRBG7SSDbPI5mLIRa0zEyMDQB7klyAAoDCbi8MF2V5XNo7sovgkjapZex2jlRxtBA9rzkn1Ca0Waa0kcd03gwSPIrqqRICe5G1yL9W7b6bF8IhpiPTVZYugeHFA3xqPSQATubzGpNxdn5cqRQG1QD296u8/SY5FMgd2C7GBC3uKlhap2YkglTRF7SLAGZdB0cmMtMBC7ny4wpG9Ix2Wz6d7EEmhyAorjjj+K5aHiICHpp22xBdQzOxQMAbDeoqBbLtACrzwtgCq8waCQ0VkaRXr7wKCvtbL6aCer6ljfKqpy2t09YAABSAqsapZkkko8G+/AuyeykkgA5kSDeqjT0gKlw9ArZPAFcNZskg9hwfUGGblJMjjIqsvQQYiGiDuTtWNqYiNW+L12u7aL3HgMyg3XOpH4MkASbTunnOoIik3IfLFEqsq3IALUhZPMAIAoe1+i0wFHf6hQd2WmKIzfQAC7+lEkd7zblhtfjIHDEqe6iiefkRxxzR4IzSGTImTGL8znGp6zqNOK1dwsoNNKB5bfDz50foe+wGxG5+HgnM0fiOR1508y+m9zD0D02TvNJV9ju/OuQLzLC52LCqKlBQ5HqWM8ttUj32qKPubIO2m028H6QlWbTxM6tuDuis249z29+9dr9s7F1NLsS8ZSIGn1DbICxvcwAuqUAHdqCDGgtl/liTm+PiqzdL8EQgXqFWV6oAWETm/TZst9eACLVUyz6HRJGCqKADya9zQF/tmwEzHJky5V4exZRSMOn0aKKRVUccKAOwAHb6AD8gMzrHWegM+5eHTwXdbJs+AZ9xjN0klSIPhGfcYyQMYxgDGMYAxjGAMYxgDGMYAxjGAMYxgDPG3PeMpPGpdybPJXPHl5lxlJ4IS7izGsVAAcV7e2PL+eZMY+BD0FnwDPPl/LPeMvLHGSpoizXGjS3JUEyAB75sAUBz+Gr47cn5nMpXPeMh4otUTZ5rjPWMZdKlSIGfLz7nxu2SD7jGMAYxjAGMYwBjPgOfcA/9k="/>
          <p:cNvSpPr>
            <a:spLocks noChangeAspect="1" noChangeArrowheads="1"/>
          </p:cNvSpPr>
          <p:nvPr/>
        </p:nvSpPr>
        <p:spPr bwMode="auto">
          <a:xfrm>
            <a:off x="307975" y="-1728788"/>
            <a:ext cx="552450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2054" name="Picture 6" descr="https://www.colourbox.dk/preview/4179490-in-the-cano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398" y="3227263"/>
            <a:ext cx="4460875" cy="214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909" y="549245"/>
            <a:ext cx="3206750" cy="240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12" y="5683624"/>
            <a:ext cx="4840287" cy="3879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Lommepenger 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821765" y="2768600"/>
            <a:ext cx="11430000" cy="5715000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endParaRPr sz="3600" dirty="0">
              <a:solidFill>
                <a:srgbClr val="5E5E5E"/>
              </a:solidFill>
            </a:endParaRPr>
          </a:p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600" dirty="0" err="1">
                <a:solidFill>
                  <a:schemeClr val="bg1"/>
                </a:solidFill>
              </a:rPr>
              <a:t>Alle</a:t>
            </a:r>
            <a:r>
              <a:rPr sz="3600" dirty="0">
                <a:solidFill>
                  <a:schemeClr val="bg1"/>
                </a:solidFill>
              </a:rPr>
              <a:t> </a:t>
            </a:r>
            <a:r>
              <a:rPr sz="3600" dirty="0" err="1">
                <a:solidFill>
                  <a:schemeClr val="bg1"/>
                </a:solidFill>
              </a:rPr>
              <a:t>måltid</a:t>
            </a:r>
            <a:r>
              <a:rPr sz="3600" dirty="0">
                <a:solidFill>
                  <a:schemeClr val="bg1"/>
                </a:solidFill>
              </a:rPr>
              <a:t> </a:t>
            </a:r>
            <a:r>
              <a:rPr sz="3600" dirty="0" err="1">
                <a:solidFill>
                  <a:schemeClr val="bg1"/>
                </a:solidFill>
              </a:rPr>
              <a:t>er</a:t>
            </a:r>
            <a:r>
              <a:rPr sz="3600" dirty="0">
                <a:solidFill>
                  <a:schemeClr val="bg1"/>
                </a:solidFill>
              </a:rPr>
              <a:t> </a:t>
            </a:r>
            <a:r>
              <a:rPr sz="3600" dirty="0" err="1">
                <a:solidFill>
                  <a:schemeClr val="bg1"/>
                </a:solidFill>
              </a:rPr>
              <a:t>dekket</a:t>
            </a:r>
            <a:r>
              <a:rPr sz="3600" dirty="0">
                <a:solidFill>
                  <a:schemeClr val="bg1"/>
                </a:solidFill>
              </a:rPr>
              <a:t> (dessert </a:t>
            </a:r>
            <a:r>
              <a:rPr sz="3600" dirty="0" err="1">
                <a:solidFill>
                  <a:schemeClr val="bg1"/>
                </a:solidFill>
              </a:rPr>
              <a:t>og</a:t>
            </a:r>
            <a:r>
              <a:rPr sz="3600" dirty="0">
                <a:solidFill>
                  <a:schemeClr val="bg1"/>
                </a:solidFill>
              </a:rPr>
              <a:t> </a:t>
            </a:r>
            <a:r>
              <a:rPr sz="3600" dirty="0" err="1">
                <a:solidFill>
                  <a:schemeClr val="bg1"/>
                </a:solidFill>
              </a:rPr>
              <a:t>bålkos</a:t>
            </a:r>
            <a:r>
              <a:rPr sz="3600" dirty="0" smtClean="0">
                <a:solidFill>
                  <a:schemeClr val="bg1"/>
                </a:solidFill>
              </a:rPr>
              <a:t>)</a:t>
            </a:r>
            <a:endParaRPr sz="3600" dirty="0">
              <a:solidFill>
                <a:schemeClr val="bg1"/>
              </a:solidFill>
            </a:endParaRPr>
          </a:p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600" dirty="0" smtClean="0">
                <a:solidFill>
                  <a:schemeClr val="bg1"/>
                </a:solidFill>
              </a:rPr>
              <a:t>Kiosk</a:t>
            </a:r>
            <a:r>
              <a:rPr lang="nb-NO" sz="3600" dirty="0" smtClean="0">
                <a:solidFill>
                  <a:schemeClr val="bg1"/>
                </a:solidFill>
              </a:rPr>
              <a:t>en</a:t>
            </a:r>
            <a:r>
              <a:rPr sz="3600" dirty="0" smtClean="0">
                <a:solidFill>
                  <a:schemeClr val="bg1"/>
                </a:solidFill>
              </a:rPr>
              <a:t>  </a:t>
            </a:r>
            <a:r>
              <a:rPr sz="3600" dirty="0">
                <a:solidFill>
                  <a:schemeClr val="bg1"/>
                </a:solidFill>
              </a:rPr>
              <a:t>tar </a:t>
            </a:r>
            <a:r>
              <a:rPr sz="3600" dirty="0" smtClean="0">
                <a:solidFill>
                  <a:schemeClr val="bg1"/>
                </a:solidFill>
              </a:rPr>
              <a:t> </a:t>
            </a:r>
            <a:r>
              <a:rPr sz="3600" dirty="0" err="1" smtClean="0">
                <a:solidFill>
                  <a:schemeClr val="bg1"/>
                </a:solidFill>
              </a:rPr>
              <a:t>konta</a:t>
            </a:r>
            <a:r>
              <a:rPr lang="nb-NO" sz="3600" dirty="0" err="1" smtClean="0">
                <a:solidFill>
                  <a:schemeClr val="bg1"/>
                </a:solidFill>
              </a:rPr>
              <a:t>nter</a:t>
            </a:r>
            <a:endParaRPr sz="1800" dirty="0">
              <a:solidFill>
                <a:schemeClr val="bg1"/>
              </a:solidFill>
            </a:endParaRPr>
          </a:p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600" dirty="0" err="1">
                <a:solidFill>
                  <a:schemeClr val="bg1"/>
                </a:solidFill>
              </a:rPr>
              <a:t>Konvolutt</a:t>
            </a:r>
            <a:r>
              <a:rPr sz="3600" dirty="0">
                <a:solidFill>
                  <a:schemeClr val="bg1"/>
                </a:solidFill>
              </a:rPr>
              <a:t> med </a:t>
            </a:r>
            <a:r>
              <a:rPr sz="3600" dirty="0" err="1">
                <a:solidFill>
                  <a:schemeClr val="bg1"/>
                </a:solidFill>
              </a:rPr>
              <a:t>sedler</a:t>
            </a:r>
            <a:r>
              <a:rPr sz="3600" dirty="0">
                <a:solidFill>
                  <a:schemeClr val="bg1"/>
                </a:solidFill>
              </a:rPr>
              <a:t> "</a:t>
            </a:r>
            <a:r>
              <a:rPr sz="3600" dirty="0" err="1">
                <a:solidFill>
                  <a:schemeClr val="bg1"/>
                </a:solidFill>
              </a:rPr>
              <a:t>i</a:t>
            </a:r>
            <a:r>
              <a:rPr sz="3600" dirty="0">
                <a:solidFill>
                  <a:schemeClr val="bg1"/>
                </a:solidFill>
              </a:rPr>
              <a:t> </a:t>
            </a:r>
            <a:r>
              <a:rPr sz="3600" dirty="0" err="1">
                <a:solidFill>
                  <a:schemeClr val="bg1"/>
                </a:solidFill>
              </a:rPr>
              <a:t>banken</a:t>
            </a:r>
            <a:r>
              <a:rPr sz="3600" dirty="0" smtClean="0">
                <a:solidFill>
                  <a:schemeClr val="bg1"/>
                </a:solidFill>
              </a:rPr>
              <a:t>"</a:t>
            </a:r>
            <a:endParaRPr lang="nb-NO" sz="3600" dirty="0" smtClean="0">
              <a:solidFill>
                <a:schemeClr val="bg1"/>
              </a:solidFill>
            </a:endParaRPr>
          </a:p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lang="nb-NO" sz="3200" dirty="0" smtClean="0">
                <a:solidFill>
                  <a:schemeClr val="bg1"/>
                </a:solidFill>
              </a:rPr>
              <a:t>100 kr per dag er anbefalt beløp fra oss</a:t>
            </a:r>
            <a:endParaRPr sz="3200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://media.donald.no/upload/modules/articles/articles/image/large/85083563490929615642869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724" y="5078830"/>
            <a:ext cx="4308475" cy="243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Pakketips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xfrm>
            <a:off x="514703" y="2991715"/>
            <a:ext cx="11430001" cy="5715001"/>
          </a:xfrm>
          <a:prstGeom prst="rect">
            <a:avLst/>
          </a:prstGeom>
        </p:spPr>
        <p:txBody>
          <a:bodyPr/>
          <a:lstStyle/>
          <a:p>
            <a:pPr marL="330707" lvl="0" indent="-330707" defTabSz="490727">
              <a:spcBef>
                <a:spcPts val="30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024" dirty="0" err="1">
                <a:solidFill>
                  <a:srgbClr val="5E5E5E"/>
                </a:solidFill>
              </a:rPr>
              <a:t>Det</a:t>
            </a:r>
            <a:r>
              <a:rPr sz="3024" dirty="0">
                <a:solidFill>
                  <a:srgbClr val="5E5E5E"/>
                </a:solidFill>
              </a:rPr>
              <a:t> </a:t>
            </a:r>
            <a:r>
              <a:rPr sz="3024" dirty="0" err="1">
                <a:solidFill>
                  <a:srgbClr val="5E5E5E"/>
                </a:solidFill>
              </a:rPr>
              <a:t>blir</a:t>
            </a:r>
            <a:r>
              <a:rPr sz="3024" dirty="0">
                <a:solidFill>
                  <a:srgbClr val="5E5E5E"/>
                </a:solidFill>
              </a:rPr>
              <a:t> </a:t>
            </a:r>
            <a:r>
              <a:rPr sz="3024" dirty="0" err="1">
                <a:solidFill>
                  <a:srgbClr val="5E5E5E"/>
                </a:solidFill>
              </a:rPr>
              <a:t>laget</a:t>
            </a:r>
            <a:r>
              <a:rPr sz="3024" dirty="0">
                <a:solidFill>
                  <a:srgbClr val="5E5E5E"/>
                </a:solidFill>
              </a:rPr>
              <a:t> </a:t>
            </a:r>
            <a:r>
              <a:rPr sz="3024" dirty="0" err="1">
                <a:solidFill>
                  <a:srgbClr val="5E5E5E"/>
                </a:solidFill>
              </a:rPr>
              <a:t>en</a:t>
            </a:r>
            <a:r>
              <a:rPr sz="3024" dirty="0">
                <a:solidFill>
                  <a:srgbClr val="5E5E5E"/>
                </a:solidFill>
              </a:rPr>
              <a:t> </a:t>
            </a:r>
            <a:r>
              <a:rPr sz="3024" dirty="0" err="1">
                <a:solidFill>
                  <a:srgbClr val="5E5E5E"/>
                </a:solidFill>
              </a:rPr>
              <a:t>pakkeliste</a:t>
            </a:r>
            <a:r>
              <a:rPr sz="3024" dirty="0">
                <a:solidFill>
                  <a:srgbClr val="5E5E5E"/>
                </a:solidFill>
              </a:rPr>
              <a:t> </a:t>
            </a:r>
            <a:r>
              <a:rPr sz="3024" dirty="0" err="1">
                <a:solidFill>
                  <a:srgbClr val="5E5E5E"/>
                </a:solidFill>
              </a:rPr>
              <a:t>som</a:t>
            </a:r>
            <a:r>
              <a:rPr sz="3024" dirty="0">
                <a:solidFill>
                  <a:srgbClr val="5E5E5E"/>
                </a:solidFill>
              </a:rPr>
              <a:t> </a:t>
            </a:r>
            <a:r>
              <a:rPr sz="3024" dirty="0" err="1">
                <a:solidFill>
                  <a:srgbClr val="5E5E5E"/>
                </a:solidFill>
              </a:rPr>
              <a:t>legges</a:t>
            </a:r>
            <a:r>
              <a:rPr sz="3024" dirty="0">
                <a:solidFill>
                  <a:srgbClr val="5E5E5E"/>
                </a:solidFill>
              </a:rPr>
              <a:t> </a:t>
            </a:r>
            <a:r>
              <a:rPr sz="3024" dirty="0" err="1">
                <a:solidFill>
                  <a:srgbClr val="5E5E5E"/>
                </a:solidFill>
              </a:rPr>
              <a:t>på</a:t>
            </a:r>
            <a:r>
              <a:rPr sz="3024" dirty="0">
                <a:solidFill>
                  <a:srgbClr val="5E5E5E"/>
                </a:solidFill>
              </a:rPr>
              <a:t> </a:t>
            </a:r>
            <a:r>
              <a:rPr sz="3024" dirty="0" err="1">
                <a:solidFill>
                  <a:srgbClr val="5E5E5E"/>
                </a:solidFill>
              </a:rPr>
              <a:t>nett</a:t>
            </a:r>
            <a:r>
              <a:rPr sz="3024" dirty="0">
                <a:solidFill>
                  <a:srgbClr val="5E5E5E"/>
                </a:solidFill>
              </a:rPr>
              <a:t>. </a:t>
            </a:r>
            <a:r>
              <a:rPr sz="3024" dirty="0" err="1">
                <a:solidFill>
                  <a:srgbClr val="5E5E5E"/>
                </a:solidFill>
              </a:rPr>
              <a:t>Viktige</a:t>
            </a:r>
            <a:r>
              <a:rPr sz="3024" dirty="0">
                <a:solidFill>
                  <a:srgbClr val="5E5E5E"/>
                </a:solidFill>
              </a:rPr>
              <a:t> tips:</a:t>
            </a:r>
          </a:p>
          <a:p>
            <a:pPr marL="724407" lvl="1" indent="-330707" defTabSz="490727">
              <a:spcBef>
                <a:spcPts val="3000"/>
              </a:spcBef>
              <a:defRPr sz="1800">
                <a:solidFill>
                  <a:srgbClr val="000000"/>
                </a:solidFill>
              </a:defRPr>
            </a:pPr>
            <a:r>
              <a:rPr sz="3024" dirty="0" err="1" smtClean="0">
                <a:solidFill>
                  <a:srgbClr val="5E5E5E"/>
                </a:solidFill>
              </a:rPr>
              <a:t>Bestikkpose</a:t>
            </a:r>
            <a:r>
              <a:rPr lang="nb-NO" sz="3024" dirty="0" smtClean="0">
                <a:solidFill>
                  <a:srgbClr val="5E5E5E"/>
                </a:solidFill>
              </a:rPr>
              <a:t>, syr du selv</a:t>
            </a:r>
            <a:endParaRPr sz="3024" dirty="0">
              <a:solidFill>
                <a:srgbClr val="5E5E5E"/>
              </a:solidFill>
            </a:endParaRPr>
          </a:p>
          <a:p>
            <a:pPr marL="724407" lvl="1" indent="-330707" defTabSz="490727">
              <a:spcBef>
                <a:spcPts val="3000"/>
              </a:spcBef>
              <a:defRPr sz="1800">
                <a:solidFill>
                  <a:srgbClr val="000000"/>
                </a:solidFill>
              </a:defRPr>
            </a:pPr>
            <a:r>
              <a:rPr sz="3024" dirty="0" err="1" smtClean="0">
                <a:solidFill>
                  <a:srgbClr val="5E5E5E"/>
                </a:solidFill>
              </a:rPr>
              <a:t>Liggeunderlag</a:t>
            </a:r>
            <a:r>
              <a:rPr lang="nb-NO" sz="3024" dirty="0" smtClean="0">
                <a:solidFill>
                  <a:srgbClr val="5E5E5E"/>
                </a:solidFill>
              </a:rPr>
              <a:t>, </a:t>
            </a:r>
            <a:r>
              <a:rPr lang="nb-NO" sz="3024" dirty="0" smtClean="0"/>
              <a:t>Smal</a:t>
            </a:r>
            <a:r>
              <a:rPr lang="nb-NO" sz="3024" dirty="0" smtClean="0">
                <a:solidFill>
                  <a:srgbClr val="5E5E5E"/>
                </a:solidFill>
              </a:rPr>
              <a:t> luftmadrass</a:t>
            </a:r>
            <a:endParaRPr sz="3024" dirty="0">
              <a:solidFill>
                <a:srgbClr val="5E5E5E"/>
              </a:solidFill>
            </a:endParaRPr>
          </a:p>
          <a:p>
            <a:pPr marL="724407" lvl="1" indent="-330707" defTabSz="490727">
              <a:spcBef>
                <a:spcPts val="3000"/>
              </a:spcBef>
              <a:defRPr sz="1800">
                <a:solidFill>
                  <a:srgbClr val="000000"/>
                </a:solidFill>
              </a:defRPr>
            </a:pPr>
            <a:r>
              <a:rPr sz="3024" dirty="0" err="1" smtClean="0">
                <a:solidFill>
                  <a:srgbClr val="5E5E5E"/>
                </a:solidFill>
              </a:rPr>
              <a:t>Speiderskjorte</a:t>
            </a:r>
            <a:r>
              <a:rPr lang="nb-NO" sz="3024" dirty="0" smtClean="0">
                <a:solidFill>
                  <a:srgbClr val="5E5E5E"/>
                </a:solidFill>
              </a:rPr>
              <a:t>,</a:t>
            </a:r>
            <a:endParaRPr sz="3024" dirty="0">
              <a:solidFill>
                <a:srgbClr val="5E5E5E"/>
              </a:solidFill>
            </a:endParaRPr>
          </a:p>
          <a:p>
            <a:pPr marL="724407" lvl="1" indent="-330707" defTabSz="490727">
              <a:spcBef>
                <a:spcPts val="3000"/>
              </a:spcBef>
              <a:defRPr sz="1800">
                <a:solidFill>
                  <a:srgbClr val="000000"/>
                </a:solidFill>
              </a:defRPr>
            </a:pPr>
            <a:r>
              <a:rPr sz="3024" dirty="0" err="1">
                <a:solidFill>
                  <a:srgbClr val="5E5E5E"/>
                </a:solidFill>
              </a:rPr>
              <a:t>Tykk</a:t>
            </a:r>
            <a:r>
              <a:rPr sz="3024" dirty="0">
                <a:solidFill>
                  <a:srgbClr val="5E5E5E"/>
                </a:solidFill>
              </a:rPr>
              <a:t> </a:t>
            </a:r>
            <a:r>
              <a:rPr sz="3024" dirty="0" err="1" smtClean="0">
                <a:solidFill>
                  <a:schemeClr val="accent1">
                    <a:lumMod val="50000"/>
                  </a:schemeClr>
                </a:solidFill>
              </a:rPr>
              <a:t>genser</a:t>
            </a:r>
            <a:endParaRPr lang="nb-NO" sz="3024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724407" lvl="1" indent="-330707" defTabSz="490727">
              <a:spcBef>
                <a:spcPts val="3000"/>
              </a:spcBef>
              <a:defRPr sz="1800">
                <a:solidFill>
                  <a:srgbClr val="000000"/>
                </a:solidFill>
              </a:defRPr>
            </a:pPr>
            <a:r>
              <a:rPr lang="nb-NO" sz="3024" dirty="0" smtClean="0">
                <a:solidFill>
                  <a:schemeClr val="accent1">
                    <a:lumMod val="50000"/>
                  </a:schemeClr>
                </a:solidFill>
              </a:rPr>
              <a:t>Ryggsekk, </a:t>
            </a:r>
            <a:endParaRPr sz="3024" dirty="0">
              <a:solidFill>
                <a:schemeClr val="accent1">
                  <a:lumMod val="50000"/>
                </a:schemeClr>
              </a:solidFill>
            </a:endParaRPr>
          </a:p>
          <a:p>
            <a:pPr marL="724407" lvl="1" indent="-330707" defTabSz="490727">
              <a:spcBef>
                <a:spcPts val="3000"/>
              </a:spcBef>
              <a:defRPr sz="1800">
                <a:solidFill>
                  <a:srgbClr val="000000"/>
                </a:solidFill>
              </a:defRPr>
            </a:pPr>
            <a:r>
              <a:rPr sz="3024" dirty="0" err="1">
                <a:solidFill>
                  <a:schemeClr val="accent1">
                    <a:lumMod val="50000"/>
                  </a:schemeClr>
                </a:solidFill>
              </a:rPr>
              <a:t>Matpakke</a:t>
            </a:r>
            <a:r>
              <a:rPr sz="3024" dirty="0">
                <a:solidFill>
                  <a:schemeClr val="accent1">
                    <a:lumMod val="50000"/>
                  </a:schemeClr>
                </a:solidFill>
              </a:rPr>
              <a:t> for </a:t>
            </a:r>
            <a:r>
              <a:rPr lang="nb-NO" sz="3024" dirty="0" smtClean="0">
                <a:solidFill>
                  <a:schemeClr val="accent1">
                    <a:lumMod val="50000"/>
                  </a:schemeClr>
                </a:solidFill>
              </a:rPr>
              <a:t>avreise</a:t>
            </a:r>
            <a:r>
              <a:rPr sz="3024" dirty="0" err="1" smtClean="0">
                <a:solidFill>
                  <a:schemeClr val="accent1">
                    <a:lumMod val="50000"/>
                  </a:schemeClr>
                </a:solidFill>
              </a:rPr>
              <a:t>dagen</a:t>
            </a:r>
            <a:endParaRPr sz="3024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 descr="http://fredrikstadfsk.com/wp-content/uploads/2013/09/reise-med-ryggsekk-t1077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379" y="5030065"/>
            <a:ext cx="2600325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G_0040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-699231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kstSylinder 1"/>
          <p:cNvSpPr txBox="1"/>
          <p:nvPr/>
        </p:nvSpPr>
        <p:spPr>
          <a:xfrm>
            <a:off x="1434353" y="6295134"/>
            <a:ext cx="4320988" cy="964367"/>
          </a:xfrm>
          <a:prstGeom prst="rect">
            <a:avLst/>
          </a:prstGeom>
          <a:noFill/>
          <a:ln w="12700" cap="flat">
            <a:solidFill>
              <a:schemeClr val="accent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2800" b="0" i="0" u="none" strike="noStrike" cap="none" spc="0" normalizeH="0" baseline="0" dirty="0" smtClean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Hoefler Text"/>
                <a:ea typeface="Hoefler Text"/>
                <a:cs typeface="Hoefler Text"/>
                <a:sym typeface="Hoefler Text"/>
              </a:rPr>
              <a:t>Husk å pakke alt vanntett, gjerne i flere småposer</a:t>
            </a:r>
            <a:endParaRPr kumimoji="0" lang="nb-NO" sz="28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Hoefler Text"/>
              <a:ea typeface="Hoefler Text"/>
              <a:cs typeface="Hoefler Text"/>
              <a:sym typeface="Hoefler Tex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Bilde 55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08259" y="2451166"/>
            <a:ext cx="4644682" cy="6579874"/>
          </a:xfrm>
          <a:prstGeom prst="rect">
            <a:avLst/>
          </a:prstGeom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xfrm>
            <a:off x="457199" y="179294"/>
            <a:ext cx="8525435" cy="306593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 dirty="0" err="1" smtClean="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Helse</a:t>
            </a:r>
            <a:r>
              <a:rPr lang="nb-NO" sz="7800" dirty="0" smtClean="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trygde</a:t>
            </a:r>
            <a:r>
              <a:rPr sz="7800" dirty="0" err="1" smtClean="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kort</a:t>
            </a:r>
            <a:r>
              <a:rPr lang="nb-NO" dirty="0" smtClean="0"/>
              <a:t>        </a:t>
            </a:r>
            <a:r>
              <a:rPr lang="nb-NO" sz="7800" dirty="0" smtClean="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Pass Reiseforsikring og Helseskjema</a:t>
            </a:r>
            <a:endParaRPr sz="7800" dirty="0">
              <a:solidFill>
                <a:srgbClr val="767367"/>
              </a:solidFill>
              <a:effectLst>
                <a:outerShdw blurRad="63500" dist="12700" dir="5400000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xfrm>
            <a:off x="457199" y="3245224"/>
            <a:ext cx="5600701" cy="5701551"/>
          </a:xfrm>
          <a:prstGeom prst="rect">
            <a:avLst/>
          </a:prstGeom>
        </p:spPr>
        <p:txBody>
          <a:bodyPr/>
          <a:lstStyle/>
          <a:p>
            <a:pPr marL="402448" lvl="0" indent="-402448" algn="l" defTabSz="537463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680" dirty="0" err="1">
                <a:solidFill>
                  <a:srgbClr val="5E5E5E"/>
                </a:solidFill>
              </a:rPr>
              <a:t>Opplysninger</a:t>
            </a:r>
            <a:r>
              <a:rPr sz="3680" dirty="0">
                <a:solidFill>
                  <a:srgbClr val="5E5E5E"/>
                </a:solidFill>
              </a:rPr>
              <a:t> om </a:t>
            </a:r>
            <a:r>
              <a:rPr sz="3680" dirty="0" err="1">
                <a:solidFill>
                  <a:srgbClr val="5E5E5E"/>
                </a:solidFill>
              </a:rPr>
              <a:t>allergier</a:t>
            </a:r>
            <a:r>
              <a:rPr sz="3680" dirty="0">
                <a:solidFill>
                  <a:srgbClr val="5E5E5E"/>
                </a:solidFill>
              </a:rPr>
              <a:t> </a:t>
            </a:r>
            <a:r>
              <a:rPr sz="3680" dirty="0" err="1">
                <a:solidFill>
                  <a:srgbClr val="5E5E5E"/>
                </a:solidFill>
              </a:rPr>
              <a:t>og</a:t>
            </a:r>
            <a:r>
              <a:rPr sz="3680" dirty="0">
                <a:solidFill>
                  <a:srgbClr val="5E5E5E"/>
                </a:solidFill>
              </a:rPr>
              <a:t> </a:t>
            </a:r>
            <a:r>
              <a:rPr sz="3680" dirty="0" err="1">
                <a:solidFill>
                  <a:srgbClr val="5E5E5E"/>
                </a:solidFill>
              </a:rPr>
              <a:t>sykdom</a:t>
            </a:r>
            <a:r>
              <a:rPr sz="3680" dirty="0">
                <a:solidFill>
                  <a:srgbClr val="5E5E5E"/>
                </a:solidFill>
              </a:rPr>
              <a:t> vi </a:t>
            </a:r>
            <a:r>
              <a:rPr sz="3680" dirty="0" err="1">
                <a:solidFill>
                  <a:srgbClr val="5E5E5E"/>
                </a:solidFill>
              </a:rPr>
              <a:t>bør</a:t>
            </a:r>
            <a:r>
              <a:rPr sz="3680" dirty="0">
                <a:solidFill>
                  <a:srgbClr val="5E5E5E"/>
                </a:solidFill>
              </a:rPr>
              <a:t> </a:t>
            </a:r>
            <a:r>
              <a:rPr sz="3680" dirty="0" err="1">
                <a:solidFill>
                  <a:srgbClr val="5E5E5E"/>
                </a:solidFill>
              </a:rPr>
              <a:t>kjenne</a:t>
            </a:r>
            <a:r>
              <a:rPr sz="3680" dirty="0">
                <a:solidFill>
                  <a:srgbClr val="5E5E5E"/>
                </a:solidFill>
              </a:rPr>
              <a:t> </a:t>
            </a:r>
            <a:r>
              <a:rPr sz="3680" dirty="0" err="1">
                <a:solidFill>
                  <a:srgbClr val="5E5E5E"/>
                </a:solidFill>
              </a:rPr>
              <a:t>til</a:t>
            </a:r>
            <a:endParaRPr sz="3680" dirty="0">
              <a:solidFill>
                <a:srgbClr val="5E5E5E"/>
              </a:solidFill>
            </a:endParaRPr>
          </a:p>
          <a:p>
            <a:pPr marL="402448" lvl="0" indent="-402448" algn="l" defTabSz="537463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680" dirty="0" err="1">
                <a:solidFill>
                  <a:srgbClr val="5E5E5E"/>
                </a:solidFill>
              </a:rPr>
              <a:t>Kontaktinformasjon</a:t>
            </a:r>
            <a:r>
              <a:rPr sz="3680" dirty="0">
                <a:solidFill>
                  <a:srgbClr val="5E5E5E"/>
                </a:solidFill>
              </a:rPr>
              <a:t> </a:t>
            </a:r>
            <a:r>
              <a:rPr sz="3680" dirty="0" err="1">
                <a:solidFill>
                  <a:srgbClr val="5E5E5E"/>
                </a:solidFill>
              </a:rPr>
              <a:t>foreldre</a:t>
            </a:r>
            <a:r>
              <a:rPr sz="3680" dirty="0">
                <a:solidFill>
                  <a:srgbClr val="5E5E5E"/>
                </a:solidFill>
              </a:rPr>
              <a:t> </a:t>
            </a:r>
            <a:r>
              <a:rPr sz="3680" dirty="0" err="1">
                <a:solidFill>
                  <a:srgbClr val="5E5E5E"/>
                </a:solidFill>
              </a:rPr>
              <a:t>i</a:t>
            </a:r>
            <a:r>
              <a:rPr sz="3680" dirty="0">
                <a:solidFill>
                  <a:srgbClr val="5E5E5E"/>
                </a:solidFill>
              </a:rPr>
              <a:t> </a:t>
            </a:r>
            <a:r>
              <a:rPr sz="3680" dirty="0" err="1">
                <a:solidFill>
                  <a:srgbClr val="5E5E5E"/>
                </a:solidFill>
              </a:rPr>
              <a:t>leirperioden</a:t>
            </a:r>
            <a:r>
              <a:rPr sz="3680" dirty="0">
                <a:solidFill>
                  <a:srgbClr val="5E5E5E"/>
                </a:solidFill>
              </a:rPr>
              <a:t>. </a:t>
            </a:r>
            <a:r>
              <a:rPr sz="3680" dirty="0" err="1">
                <a:solidFill>
                  <a:srgbClr val="5E5E5E"/>
                </a:solidFill>
              </a:rPr>
              <a:t>Er</a:t>
            </a:r>
            <a:r>
              <a:rPr sz="3680" dirty="0">
                <a:solidFill>
                  <a:srgbClr val="5E5E5E"/>
                </a:solidFill>
              </a:rPr>
              <a:t> </a:t>
            </a:r>
            <a:r>
              <a:rPr sz="3680" dirty="0" err="1">
                <a:solidFill>
                  <a:srgbClr val="5E5E5E"/>
                </a:solidFill>
              </a:rPr>
              <a:t>disse</a:t>
            </a:r>
            <a:r>
              <a:rPr sz="3680" dirty="0">
                <a:solidFill>
                  <a:srgbClr val="5E5E5E"/>
                </a:solidFill>
              </a:rPr>
              <a:t> </a:t>
            </a:r>
            <a:r>
              <a:rPr sz="3680" dirty="0" err="1">
                <a:solidFill>
                  <a:srgbClr val="5E5E5E"/>
                </a:solidFill>
              </a:rPr>
              <a:t>bortreist</a:t>
            </a:r>
            <a:r>
              <a:rPr sz="3680" dirty="0">
                <a:solidFill>
                  <a:srgbClr val="5E5E5E"/>
                </a:solidFill>
              </a:rPr>
              <a:t> - </a:t>
            </a:r>
            <a:r>
              <a:rPr sz="3680" dirty="0" err="1">
                <a:solidFill>
                  <a:srgbClr val="5E5E5E"/>
                </a:solidFill>
              </a:rPr>
              <a:t>hvem</a:t>
            </a:r>
            <a:r>
              <a:rPr sz="3680" dirty="0">
                <a:solidFill>
                  <a:srgbClr val="5E5E5E"/>
                </a:solidFill>
              </a:rPr>
              <a:t> tar </a:t>
            </a:r>
            <a:r>
              <a:rPr sz="3680" dirty="0" err="1">
                <a:solidFill>
                  <a:srgbClr val="5E5E5E"/>
                </a:solidFill>
              </a:rPr>
              <a:t>imot</a:t>
            </a:r>
            <a:r>
              <a:rPr sz="3680" dirty="0">
                <a:solidFill>
                  <a:srgbClr val="5E5E5E"/>
                </a:solidFill>
              </a:rPr>
              <a:t> </a:t>
            </a:r>
            <a:r>
              <a:rPr sz="3680" dirty="0" err="1">
                <a:solidFill>
                  <a:srgbClr val="5E5E5E"/>
                </a:solidFill>
              </a:rPr>
              <a:t>i</a:t>
            </a:r>
            <a:r>
              <a:rPr sz="3680" dirty="0">
                <a:solidFill>
                  <a:srgbClr val="5E5E5E"/>
                </a:solidFill>
              </a:rPr>
              <a:t> </a:t>
            </a:r>
            <a:r>
              <a:rPr sz="3680" dirty="0" err="1">
                <a:solidFill>
                  <a:srgbClr val="5E5E5E"/>
                </a:solidFill>
              </a:rPr>
              <a:t>akutte</a:t>
            </a:r>
            <a:r>
              <a:rPr sz="3680" dirty="0">
                <a:solidFill>
                  <a:srgbClr val="5E5E5E"/>
                </a:solidFill>
              </a:rPr>
              <a:t> </a:t>
            </a:r>
            <a:r>
              <a:rPr sz="3680" dirty="0" err="1">
                <a:solidFill>
                  <a:srgbClr val="5E5E5E"/>
                </a:solidFill>
              </a:rPr>
              <a:t>situasjoner</a:t>
            </a:r>
            <a:r>
              <a:rPr sz="3680" dirty="0" smtClean="0">
                <a:solidFill>
                  <a:srgbClr val="5E5E5E"/>
                </a:solidFill>
              </a:rPr>
              <a:t>?</a:t>
            </a:r>
            <a:endParaRPr lang="nb-NO" sz="3680" dirty="0" smtClean="0">
              <a:solidFill>
                <a:srgbClr val="5E5E5E"/>
              </a:solidFill>
            </a:endParaRPr>
          </a:p>
          <a:p>
            <a:pPr lvl="0" algn="l" defTabSz="537463">
              <a:buSzPct val="100000"/>
              <a:defRPr sz="1800">
                <a:solidFill>
                  <a:srgbClr val="000000"/>
                </a:solidFill>
              </a:defRPr>
            </a:pPr>
            <a:endParaRPr sz="3680" dirty="0">
              <a:solidFill>
                <a:srgbClr val="5E5E5E"/>
              </a:solidFill>
            </a:endParaRPr>
          </a:p>
          <a:p>
            <a:pPr marL="402448" lvl="0" indent="-402448" algn="l" defTabSz="537463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680" dirty="0" err="1">
                <a:solidFill>
                  <a:srgbClr val="5E5E5E"/>
                </a:solidFill>
              </a:rPr>
              <a:t>Makuleres</a:t>
            </a:r>
            <a:r>
              <a:rPr sz="3680" dirty="0">
                <a:solidFill>
                  <a:srgbClr val="5E5E5E"/>
                </a:solidFill>
              </a:rPr>
              <a:t> </a:t>
            </a:r>
            <a:r>
              <a:rPr sz="3680" dirty="0" err="1">
                <a:solidFill>
                  <a:srgbClr val="5E5E5E"/>
                </a:solidFill>
              </a:rPr>
              <a:t>etter</a:t>
            </a:r>
            <a:r>
              <a:rPr sz="3680" dirty="0">
                <a:solidFill>
                  <a:srgbClr val="5E5E5E"/>
                </a:solidFill>
              </a:rPr>
              <a:t> </a:t>
            </a:r>
            <a:r>
              <a:rPr sz="3680" dirty="0" err="1">
                <a:solidFill>
                  <a:srgbClr val="5E5E5E"/>
                </a:solidFill>
              </a:rPr>
              <a:t>leiren</a:t>
            </a:r>
            <a:r>
              <a:rPr sz="3680" dirty="0">
                <a:solidFill>
                  <a:srgbClr val="5E5E5E"/>
                </a:solidFill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Helsetrygdkort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>
                <a:hlinkClick r:id="rId2"/>
              </a:rPr>
              <a:t>https://helsenorge.no/sok/#</a:t>
            </a:r>
            <a:r>
              <a:rPr lang="nb-NO" smtClean="0">
                <a:hlinkClick r:id="rId2"/>
              </a:rPr>
              <a:t>k=helsetrygdkort</a:t>
            </a:r>
            <a:endParaRPr lang="nb-NO" smtClean="0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53092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 sz="8000" dirty="0"/>
              <a:t>Hjemlengsel</a:t>
            </a:r>
            <a:r>
              <a:rPr lang="nb-NO" sz="8000" dirty="0">
                <a:solidFill>
                  <a:srgbClr val="5E5E5E"/>
                </a:solidFill>
              </a:rPr>
              <a:t/>
            </a:r>
            <a:br>
              <a:rPr lang="nb-NO" sz="8000" dirty="0">
                <a:solidFill>
                  <a:srgbClr val="5E5E5E"/>
                </a:solidFill>
              </a:rPr>
            </a:b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64776" y="4851399"/>
            <a:ext cx="7109012" cy="4328459"/>
          </a:xfrm>
        </p:spPr>
        <p:txBody>
          <a:bodyPr>
            <a:normAutofit fontScale="925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nb-NO" dirty="0" smtClean="0"/>
              <a:t>OK med mobil med tidsbegrensing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nb-NO" dirty="0" smtClean="0"/>
              <a:t>Gi beskjed til ledere hvis speiderne sier de ikke har det greit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nb-NO" dirty="0" smtClean="0"/>
              <a:t>Ikke avtal henting med speider, snakk med leder først</a:t>
            </a:r>
            <a:endParaRPr lang="nb-NO" dirty="0"/>
          </a:p>
        </p:txBody>
      </p:sp>
      <p:pic>
        <p:nvPicPr>
          <p:cNvPr id="1026" name="Picture 2" descr="http://www.kopianstalten.no/images/huskerdu2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548" y="411367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6880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mony">
  <a:themeElements>
    <a:clrScheme name="Harmony">
      <a:dk1>
        <a:srgbClr val="5E5E5E"/>
      </a:dk1>
      <a:lt1>
        <a:srgbClr val="5E0033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3C5F5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Harmony">
  <a:themeElements>
    <a:clrScheme name="Harmony">
      <a:dk1>
        <a:srgbClr val="000000"/>
      </a:dk1>
      <a:lt1>
        <a:srgbClr val="FFFFFF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3C5F5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288</Words>
  <Application>Microsoft Office PowerPoint</Application>
  <PresentationFormat>Egendefinert</PresentationFormat>
  <Paragraphs>66</Paragraphs>
  <Slides>13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4" baseType="lpstr">
      <vt:lpstr>Harmony</vt:lpstr>
      <vt:lpstr>Informasjon om leir</vt:lpstr>
      <vt:lpstr>Reiserute</vt:lpstr>
      <vt:lpstr>Aktiviteter</vt:lpstr>
      <vt:lpstr>Lommepenger </vt:lpstr>
      <vt:lpstr>Pakketips</vt:lpstr>
      <vt:lpstr>PowerPoint-presentasjon</vt:lpstr>
      <vt:lpstr>Helsetrygdekort        Pass Reiseforsikring og Helseskjema</vt:lpstr>
      <vt:lpstr>Helsetrygdkort</vt:lpstr>
      <vt:lpstr>Hjemlengsel </vt:lpstr>
      <vt:lpstr>Forsikringer</vt:lpstr>
      <vt:lpstr>Betaling</vt:lpstr>
      <vt:lpstr>Praktisk hjelp av foreldre</vt:lpstr>
      <vt:lpstr>1. til 3. juni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Houens Odde 2014</dc:title>
  <dc:creator>Inger Midtbø</dc:creator>
  <cp:lastModifiedBy>Frank Refsland</cp:lastModifiedBy>
  <cp:revision>53</cp:revision>
  <dcterms:modified xsi:type="dcterms:W3CDTF">2018-06-01T19:46:39Z</dcterms:modified>
</cp:coreProperties>
</file>